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</p:sldMasterIdLst>
  <p:notesMasterIdLst>
    <p:notesMasterId r:id="rId28"/>
  </p:notesMasterIdLst>
  <p:sldIdLst>
    <p:sldId id="256" r:id="rId5"/>
    <p:sldId id="264" r:id="rId6"/>
    <p:sldId id="265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57" r:id="rId16"/>
    <p:sldId id="259" r:id="rId17"/>
    <p:sldId id="258" r:id="rId18"/>
    <p:sldId id="269" r:id="rId19"/>
    <p:sldId id="270" r:id="rId20"/>
    <p:sldId id="260" r:id="rId21"/>
    <p:sldId id="261" r:id="rId22"/>
    <p:sldId id="262" r:id="rId23"/>
    <p:sldId id="263" r:id="rId24"/>
    <p:sldId id="266" r:id="rId25"/>
    <p:sldId id="267" r:id="rId26"/>
    <p:sldId id="26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86" d="100"/>
          <a:sy n="86" d="100"/>
        </p:scale>
        <p:origin x="6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465F3-2683-4506-B27E-0D463443A0E4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C344F-8E80-4383-B5C9-ED57D8434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55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301E51B6-6801-4A88-8938-1048C67AD1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686435-0985-429C-B532-B7370D080AB4}" type="slidenum">
              <a:rPr kumimoji="0" lang="pt-PT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t-PT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2F531218-5AA5-40E4-BDDA-9AC6AE5ACD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5362EAF3-4B99-447C-B638-C6C13DEA67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D6883EB0-61ED-416B-95C7-B1E95F6635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1E232A-F076-475B-8E63-15AD4F48E407}" type="slidenum">
              <a:rPr kumimoji="0" lang="pt-PT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PT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834F276C-2E52-422E-8431-320B060ED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498C9C11-2CCC-43C1-BABD-EDC768666C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B6FDD5A6-FDDA-49A4-A2EC-818BCA5BD5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19A28D-F317-4B0D-A096-FAF49058503E}" type="slidenum">
              <a:rPr kumimoji="0" lang="pt-PT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PT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2F2886B2-C738-4728-A3FE-D37B3851CB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B15A37E0-71ED-40A1-BD56-1488BEB905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DE9454E4-09B0-45F6-8E39-1CED4F0FF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789D99-1784-4224-A0FE-86D09C5A50E8}" type="slidenum">
              <a:rPr kumimoji="0" lang="pt-PT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PT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79ECF09C-8ADE-4743-9999-2E0E5BC6B2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FEFD0386-6F83-45AE-9847-D4E416809E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24F6A082-4679-4DE0-8D3D-9A9DEF16F0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73BBAE-20F3-4B34-BF5C-2F0EBC508C3E}" type="slidenum">
              <a:rPr kumimoji="0" lang="pt-PT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t-PT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6EC92D81-5B31-42B1-9031-FCA42B06AD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212790DD-287C-4549-A83C-0821337BB8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9F58A5B2-C7F6-4A76-95FA-736662395D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A62897-A271-4906-9C58-FB588AE9D58D}" type="slidenum">
              <a:rPr kumimoji="0" lang="pt-PT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PT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CE021630-05F1-4337-A37D-ABA99196A9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F1676854-7FD2-4325-AA8C-5F043CA5E1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2ABF26C2-6407-4E27-8274-82F2614F37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C0E1F2-C64D-4D11-8986-C9860B9164F6}" type="slidenum">
              <a:rPr kumimoji="0" lang="pt-PT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t-PT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C656E32E-C287-4D91-9864-9F84C07FEC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4BCD543E-A6CB-46F8-99D2-D3A89048D3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55F9-11A3-4523-8F38-6BA37933791A}" type="datetime1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5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757A-3EC2-4683-9080-1A460C37C843}" type="datetime1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629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3539" y="6324600"/>
            <a:ext cx="2560220" cy="365125"/>
          </a:xfrm>
        </p:spPr>
        <p:txBody>
          <a:bodyPr/>
          <a:lstStyle/>
          <a:p>
            <a:fld id="{5CC8096C-64ED-4153-A483-5C02E44AD5C3}" type="datetime1">
              <a:rPr lang="en-US" smtClean="0"/>
              <a:t>3/14/2021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19838"/>
            <a:ext cx="3982781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96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904A-0328-4B0F-A989-CC13FD374F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7D2C25-CCA8-41EF-9803-454F4A2B4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D63DF-099F-4EE3-AC8A-727E6D24F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60384-95FE-477F-8EA4-5901898D0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84CA1-D3FF-464D-B0CD-3C8E43A03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0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90308-DDF8-44D4-9AB3-AA7569BBD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76FD6-EFBA-4657-B2A4-93EDDE383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8381F-2CD3-482A-9251-718ADB4F0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20C94-9D20-47F5-9148-D43723FD8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0F4CC-914B-4AF2-A763-BA6BD308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6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C5475-9570-43CE-9FFD-DAAE74092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3E6F7E-23C3-4CAF-BE15-208B1CCE5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57FD5-9D6D-4FCC-9C95-1CDD1577E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6074D-9248-473D-9771-C7E72D6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731E4-0F9A-4B47-A1D5-0580FB661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140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75E24-2290-4F48-B1FD-ED6DAA874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3DB9F-2FA5-42D6-9723-8310568E15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B2D8BB-C27B-4132-B168-5EEF84B09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9C3C4-6BA5-4F74-8897-461D4F15A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216809-21D7-4A67-9B53-61EA6235B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D263FD-EDBF-41BA-91C8-E8828FD23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71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EF26B-B895-40B4-B146-FE98E3F0E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193AC-76A8-4492-BA16-146B4D5B2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48645-01C0-4B1E-BE8F-C2DC7C321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6D157-06D5-40F8-A0B9-7FE4B3D584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4348A8-14E5-44A9-B31F-C2081E7B28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ADD6E3-7508-4DF7-9CEE-38327CAD6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36E8BE-CF29-4AEB-9CB0-1AA740992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5F1647-F9EA-468E-8193-E0AD18925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15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59BC9-17FB-44F7-9EE4-FF3926156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EA05BD-CFA4-4D76-B1D7-88B2E44E8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2CF427-9913-43BD-AB9F-513BE80AE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24F5A8-F8F8-44A4-9BBD-D1242B123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02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7A644A-BBBD-4C19-9254-FECB99D78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4020C4-CD07-4786-8351-BC1AE0A0E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48184A-C3BC-4A31-B407-136B3A292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970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FE357-01CF-405A-9928-65C80328A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A0057-758D-47CC-8A2E-DC5671E4C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71D0A9-1F4F-4D28-BD2D-2708C1876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99927A-C69B-4228-8E9A-F14D1C718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7B069E-705B-44FA-B569-000D663E7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9CFA11-FCDB-496E-ADAF-B7709C649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28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>
              <a:buFont typeface="+mj-lt"/>
              <a:buAutoNum type="arabicPeriod"/>
              <a:defRPr/>
            </a:lvl1pPr>
            <a:lvl2pPr marL="228600" indent="-228600">
              <a:buFont typeface="+mj-lt"/>
              <a:buAutoNum type="arabicPeriod"/>
              <a:defRPr/>
            </a:lvl2pPr>
            <a:lvl3pPr marL="228600">
              <a:buFont typeface="+mj-lt"/>
              <a:buAutoNum type="arabicPeriod"/>
              <a:defRPr/>
            </a:lvl3pPr>
            <a:lvl4pPr marL="228600" indent="-228600">
              <a:buFont typeface="+mj-lt"/>
              <a:buAutoNum type="arabicPeriod"/>
              <a:defRPr/>
            </a:lvl4pPr>
            <a:lvl5pPr marL="2286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D56B-6EBE-4E5F-99D9-2A3DBDF37D0A}" type="datetime1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58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0088C-7A75-4C37-BBA4-8EAF951E6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7C89CF-299D-4DB4-8D44-C108A2576F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0807D-51A4-4793-A722-2052F9FA0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354C93-494B-4FC5-95ED-DA67BBC88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378C1-9E2D-4C79-B728-328E8B57C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DB085F-92EC-4A35-84F8-95152A89F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360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13DF7-5E33-472C-A33E-8D0D86B0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3F6701-8B31-4977-B672-2F6DD6E05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E9338-1EF4-4E24-84F0-1299A537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2DE24-E28D-43E7-8CE7-CB01596ED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879B9-A999-4ACD-AEA8-9A9FC5C19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108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E6E6C3-E7B1-4789-8AD3-AED199B342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2A5CD8-80F7-441C-BFEE-5DB4C0BAF4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4E573-593D-4072-AD11-FB8F2ACD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6F782-1B76-4C18-A2FB-08D389EEA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A09C2-C07E-4BE2-B1ED-8661A02C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1258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54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568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699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940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6207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540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690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1089025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1089025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F3CA-C7E3-432D-9282-18F13836509A}" type="datetime1">
              <a:rPr lang="en-US" smtClean="0"/>
              <a:t>3/14/2021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6556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0696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8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6384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034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234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0CDF62-9D5F-4D9C-8583-C3BF2371C2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936AC2-E6C4-48C3-AA72-1475B55808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3E16278-7EE7-402A-B659-4740EFCF6E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4CD60E-D95A-4582-B6FE-6150181DCC5F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817322137"/>
      </p:ext>
    </p:extLst>
  </p:cSld>
  <p:clrMapOvr>
    <a:masterClrMapping/>
  </p:clrMapOvr>
  <p:transition advClick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AEAF8A-163A-4FF0-ADD8-69CC57D098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F9B9D6F-CE92-41E2-B2E0-DD15534187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B702767-DD21-4A58-B33B-19985E9DDE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D3B49E-6DA7-4E64-A707-2577F4074C5B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658318834"/>
      </p:ext>
    </p:extLst>
  </p:cSld>
  <p:clrMapOvr>
    <a:masterClrMapping/>
  </p:clrMapOvr>
  <p:transition advClick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3A203A0-3940-418F-A8B0-CB080FAD67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EF1BBC-2CE6-4E75-9E31-0560652AD5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8B6F56-A7D3-42C8-9A3A-0E2C637401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699822-8292-486E-B794-E4A86248BB7D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913821795"/>
      </p:ext>
    </p:extLst>
  </p:cSld>
  <p:clrMapOvr>
    <a:masterClrMapping/>
  </p:clrMapOvr>
  <p:transition advClick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FC9939-84A0-4EA5-9D28-4E254B28DA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FB1C9C-829C-4B12-8B15-730B928A17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4F8697-8BC2-4440-A2E1-BD88504205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2D773B-8CF0-43CF-9A0F-20B931C46871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681614436"/>
      </p:ext>
    </p:extLst>
  </p:cSld>
  <p:clrMapOvr>
    <a:masterClrMapping/>
  </p:clrMapOvr>
  <p:transition advClick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3F6D20B-D217-4201-99B0-3E670B64AD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67C5842-45D1-4F1B-947B-48A36D604F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DDA35E9-9B46-4B9A-8878-5958C6FF7F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C333A6-4CDE-4C6F-919E-D1FDDC6A4D23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496926287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9C62-1337-40B8-BA50-E9F4861DB4BC}" type="datetime1">
              <a:rPr lang="en-US" smtClean="0"/>
              <a:t>3/14/2021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5754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C0D3B1C-D44B-49B5-9FDA-7A6CB6F429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2044EA3-9F09-413B-B3D6-C9DA4B5B7D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45437C8-0E79-451F-B2DD-0E4FB9E53E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A4E714-6466-4724-ACC7-FFC84BB270C4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110285744"/>
      </p:ext>
    </p:extLst>
  </p:cSld>
  <p:clrMapOvr>
    <a:masterClrMapping/>
  </p:clrMapOvr>
  <p:transition advClick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44014DC-CB18-4F9C-8E16-8047C5837D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D33C0E6-5758-4333-BF91-DBBFF83864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1631530-96DC-492C-8719-AF6D92DB9B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542E6-7DEF-4F1B-B587-081950881CFC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472193137"/>
      </p:ext>
    </p:extLst>
  </p:cSld>
  <p:clrMapOvr>
    <a:masterClrMapping/>
  </p:clrMapOvr>
  <p:transition advClick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46DB2A-FB38-455F-8526-B5A4C1D762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5A2EF3-7C12-45DB-97B9-2BFFF2A78C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500E84-E0E9-4D18-A088-B6021D012F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E35E19-E432-48E9-B546-F22DF22292ED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98189196"/>
      </p:ext>
    </p:extLst>
  </p:cSld>
  <p:clrMapOvr>
    <a:masterClrMapping/>
  </p:clrMapOvr>
  <p:transition advClick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470F2F-512A-4371-B791-80FD767A86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D8522D-BB60-4E8F-A09F-2115D7A28A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478468-9B22-430F-BA31-764F70B018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ABC5CF-2345-404C-A07C-E2AD81BE2C41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010985685"/>
      </p:ext>
    </p:extLst>
  </p:cSld>
  <p:clrMapOvr>
    <a:masterClrMapping/>
  </p:clrMapOvr>
  <p:transition advClick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76F1C2-2C61-448E-8644-5908A6BEA5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BE1816-C313-4EB1-B250-E12F74DB2C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0DECDF-A827-43EB-81A5-4225B0E911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BCB3D1-D89F-4877-8F73-57843A250C4A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594546541"/>
      </p:ext>
    </p:extLst>
  </p:cSld>
  <p:clrMapOvr>
    <a:masterClrMapping/>
  </p:clrMapOvr>
  <p:transition advClick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F86BBC4-6242-48F1-8B6D-453067B9D9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371B86C-4B1B-4C5E-A05F-3701E29E10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176A6D-403B-4BBD-9FA5-FC8305BE46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66C2E0-DBE1-4CF9-8ED4-20CB1572362D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046731802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0863"/>
            <a:ext cx="5157787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01975"/>
            <a:ext cx="5157787" cy="30876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0863"/>
            <a:ext cx="5183188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101975"/>
            <a:ext cx="5183188" cy="30876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95EB-2DA3-4B24-8725-19BC22A7BE50}" type="datetime1">
              <a:rPr lang="en-US" smtClean="0"/>
              <a:t>3/14/2021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918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37E6-0076-4915-A5A8-B7C11FA4F374}" type="datetime1">
              <a:rPr lang="en-US" smtClean="0"/>
              <a:t>3/14/2021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25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58F-C0B5-422A-8E5A-6B99E5D80F0A}" type="datetime1">
              <a:rPr lang="en-US" smtClean="0"/>
              <a:t>3/14/2021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76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9812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E655-9687-48DF-A33F-F8824CCCB5D1}" type="datetime1">
              <a:rPr lang="en-US" smtClean="0"/>
              <a:t>3/14/2021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066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2209799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D56A-AAB8-4544-A495-D0645413C9E3}" type="datetime1">
              <a:rPr lang="en-US" smtClean="0"/>
              <a:t>3/14/2021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31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extLst>
              <a:ext uri="{FF2B5EF4-FFF2-40B4-BE49-F238E27FC236}">
                <a16:creationId xmlns:a16="http://schemas.microsoft.com/office/drawing/2014/main" id="{A4798C7F-C8CA-4799-BF37-3AB4642CDB66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7F0794B-55D3-4D2D-BDE7-4688ED321E42}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</a:extLst>
            </p:cNvPr>
            <p:cNvCxnSpPr>
              <a:cxnSpLocks/>
            </p:cNvCxnSpPr>
            <p:nvPr/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</a:extLst>
            </p:cNvPr>
            <p:cNvCxnSpPr>
              <a:cxnSpLocks/>
            </p:cNvCxnSpPr>
            <p:nvPr/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</a:extLst>
            </p:cNvPr>
            <p:cNvCxnSpPr>
              <a:cxnSpLocks/>
            </p:cNvCxnSpPr>
            <p:nvPr/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</a:extLst>
            </p:cNvPr>
            <p:cNvCxnSpPr>
              <a:cxnSpLocks/>
            </p:cNvCxnSpPr>
            <p:nvPr/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</a:extLst>
            </p:cNvPr>
            <p:cNvCxnSpPr>
              <a:cxnSpLocks/>
            </p:cNvCxnSpPr>
            <p:nvPr/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</a:extLst>
            </p:cNvPr>
            <p:cNvCxnSpPr>
              <a:cxnSpLocks/>
            </p:cNvCxnSpPr>
            <p:nvPr/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</a:extLst>
            </p:cNvPr>
            <p:cNvCxnSpPr>
              <a:cxnSpLocks/>
            </p:cNvCxnSpPr>
            <p:nvPr/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</a:extLst>
            </p:cNvPr>
            <p:cNvCxnSpPr>
              <a:cxnSpLocks/>
            </p:cNvCxnSpPr>
            <p:nvPr/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</a:extLst>
            </p:cNvPr>
            <p:cNvCxnSpPr>
              <a:cxnSpLocks/>
            </p:cNvCxnSpPr>
            <p:nvPr/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</a:extLst>
            </p:cNvPr>
            <p:cNvCxnSpPr>
              <a:cxnSpLocks/>
            </p:cNvCxnSpPr>
            <p:nvPr/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</a:extLst>
            </p:cNvPr>
            <p:cNvCxnSpPr>
              <a:cxnSpLocks/>
            </p:cNvCxnSpPr>
            <p:nvPr/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216BB147-20D5-4D93-BDA5-1BC614D6A4B2}"/>
              </a:ext>
            </a:extLst>
          </p:cNvPr>
          <p:cNvSpPr/>
          <p:nvPr/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07229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07229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24600"/>
            <a:ext cx="25602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3/14/2021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0861" y="6319838"/>
            <a:ext cx="39827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0806" y="6324600"/>
            <a:ext cx="799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A253F60-DE40-4508-A37A-61331DF1DD5D}"/>
              </a:ext>
            </a:extLst>
          </p:cNvPr>
          <p:cNvSpPr/>
          <p:nvPr/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36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bg1"/>
        </a:buClr>
        <a:buSzPct val="75000"/>
        <a:buFont typeface="+mj-lt"/>
        <a:buAutoNum type="arabicPeriod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1800" kern="1200">
          <a:solidFill>
            <a:srgbClr val="FFFFFF"/>
          </a:solidFill>
          <a:latin typeface="+mn-lt"/>
          <a:ea typeface="+mn-ea"/>
          <a:cs typeface="+mn-cs"/>
        </a:defRPr>
      </a:lvl4pPr>
      <a:lvl5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18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70457C-2063-4B7D-8C93-8179463F1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CBC783-F8A4-4B72-B8C5-ABC362734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9E97B-0395-44C0-84CC-E594117CE9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4906D-48AC-4D3E-9118-1816CAF92D0E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6BDBA-DFDD-42F6-915F-DFBEFF9283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85802-C30E-4C6A-9A50-E6E0C04CC8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45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28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603258B-CD90-489F-9381-40D98B70A7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/>
              <a:t>Clique para editar o estilo do título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0351D5C-660F-41EF-92B0-E2775B4E36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/>
              <a:t>Clique para editar os estilos de texto do modelo global</a:t>
            </a:r>
          </a:p>
          <a:p>
            <a:pPr lvl="1"/>
            <a:r>
              <a:rPr lang="pt-PT" altLang="en-US"/>
              <a:t>Segundo nível</a:t>
            </a:r>
          </a:p>
          <a:p>
            <a:pPr lvl="2"/>
            <a:r>
              <a:rPr lang="pt-PT" altLang="en-US"/>
              <a:t>Terceiro nível</a:t>
            </a:r>
          </a:p>
          <a:p>
            <a:pPr lvl="3"/>
            <a:r>
              <a:rPr lang="pt-PT" altLang="en-US"/>
              <a:t>Quarto nível</a:t>
            </a:r>
          </a:p>
          <a:p>
            <a:pPr lvl="4"/>
            <a:r>
              <a:rPr lang="pt-PT" altLang="en-US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11E3E74-3E39-4546-B2B7-5A1763BC396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F4D482D-DD7E-4031-9061-FC51CA408A4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8B27BCB-9EC9-4E47-BC9C-3076FDAB020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559596C9-657A-47DD-964C-23221248E72B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418946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6.xm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6.xm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slide" Target="slide10.xml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slide" Target="slide8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slide" Target="slide11.xml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slide" Target="slide7.xml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slide" Target="slide10.xml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slide" Target="slide8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slide" Target="slide11.xml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slide" Target="slide7.xml"/><Relationship Id="rId28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slide" Target="slide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7.png"/><Relationship Id="rId7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6.xm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6.xm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26AD51D-D59E-4689-A5DF-6A9857053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5578CCE-1E06-4634-B7D3-B75915B79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58694FA-DDF2-4463-8E27-E40C7B705D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66F117C-BB6F-4A4D-B9E6-7352647BF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FDD06D7-A858-4BE9-B269-786451727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B9716CE-4E07-44BE-9271-E478BBE78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4E8B64A-EF2F-47BF-AF60-22693FBD5B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9EBB16F-B1A9-45AE-9C7A-503A402F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F44818A-E73A-4763-8B27-B5244AD16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43A7F77-4F07-4CD4-B62F-B3AF76ADF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C64748D-7F97-429F-8A7B-8D7EEB1E2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BB97A24-973F-442A-99BA-8AC5FB1D1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9732AE5-4438-4E42-834A-653713C0B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3E2B6CE-9310-4CD9-B1C7-2DBFB5613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9959B4D1-86FF-4165-945E-3265E3F00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8B56538-E579-4678-B2C4-190218F65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C898F5F-7AAE-453A-82FE-F4247F2F4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7D95DBF-0AAC-4741-91B1-649F6FE7D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B3F59BE-64EE-4780-9361-E231148A4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BE6D2F5-CA3E-4BC3-B8FE-49E3FAC00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EF74E0F-547D-4E30-B042-E040A1639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3948BBB3-C56E-4DCA-B93A-71D4754768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36449CBA-E814-4F9C-9FC8-0B2E05BFB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F5F9BC37-BDF5-45BE-B728-B10A9565A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314572B9-7D58-48F6-A290-9EF097595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2C4CAC2-0AC5-408F-92EA-7FB0F63A5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504E629-A4AD-411E-B4C0-B205748A1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09BA5C51-7F10-4E99-BF13-383E0B5DE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7F8EAE2-B22F-48D7-875C-C68B07B5C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7E1B9FF-384B-455E-88A2-93A4CC791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69A8FF40-B2F4-4522-9598-E0F0279151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7A6DA27B-24A2-4FAF-9CB9-A814BF835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ED48258A-6826-4A24-97F8-B65FE4D99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43F6B7F-6CF7-4212-8A4C-0AF81FCC7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CD379A7-2614-4A67-8607-5A9FF0118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E972002F-2AF6-4170-83C8-3AC461AEA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6F1082F6-3D56-4AD7-A271-A7CDEE46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0CCEA333-BCA4-414F-8235-43D426595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87971C1-BBD6-4201-A93D-DF09B2B4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528F0E17-F524-4028-ABA2-99D293B7F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59CA3BF8-B976-46BC-9FD8-0BBFED3A5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130B60B9-F7F0-4B6E-848E-94EB0E9D1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F33B57A-CBB1-4201-BB5A-75E5AB6F8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C16721E5-E31C-4F26-9D10-29EDA029E0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DADFEDD-1B94-4EA7-B826-5E342BD4B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F0AE683-15D4-4904-BB82-96ADABE67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5EF4A50C-5A07-4204-8915-10F2B32D6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3E84E616-3881-4F89-8F3A-EC4C9F3EB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ACE3E7B-5CF6-4605-8EA9-F03A222AA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977AE8FF-E1E0-49F8-972B-3BCAD57D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68F76A8B-AC15-4215-884C-57C94FE7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829813CA-E925-41BB-A818-AEEBD58D7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ED9DD07-B629-4508-99B3-666544E5D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3859C10A-6DEF-4B98-9208-9681745D0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08F930A6-B089-462C-8699-E7DEC651D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49FCA652-5425-4350-80D2-DF3A72932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614C2703-817B-4E61-B0C1-B8A18B7B7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9756F19-602C-437D-89D3-AA582DE6E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AD912F9B-FBEE-468E-9E40-4A911738B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C3008689-B0A9-46C9-888F-042737287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8AA2E07E-83FC-4A07-A945-64C914BB2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FBC3CD54-7A49-4290-9D69-AC69160EE7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17" name="Rectangle 116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26C00EC8-C23B-42C0-B72B-A96C15788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91108A0F-8C78-4294-B028-9F09581F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313489AA-CF3C-45B5-9A6B-D686CDD1D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7ABF1CE3-37BC-462F-BC4B-5EF9C8287D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121847A4-7B07-4976-81EF-E68ABFC4F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9F3EBBA6-8771-481B-BACA-142F0C805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DF58D94E-BB4B-436D-8172-0F5737BEE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4F75AA9A-4678-41CB-AEFA-13C324B84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6C95E447-C172-476B-98BE-453E4049F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1F3BD247-696E-47F7-964F-89A5823D1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E31E4B8-694B-447A-AA13-36B0A4EEC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88321B73-1AE7-4FA0-90EB-4E969A095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E15F8082-1C6D-496D-937D-964948B10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1B84AF1D-3604-4213-B891-4880C86F6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C3631262-5E4E-4A33-9D72-17996A538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A4C49C9-CD9F-417C-A832-DD9D6F9C4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9A3BBBFA-B462-4340-82C8-3EE5CCFB1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4A7D3C2E-F100-49BC-9F4E-DFB50B2F9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E46D4A85-2FF9-491B-BBF7-4D83EB888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B8F6747A-BC05-4E83-8FE8-976BBCE30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4C1FEEA0-B31C-4DD8-9CC4-DAE065578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BA783C12-3D0A-495D-B461-9D1FCC41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9AD7D205-DA43-40B9-82B4-D570FB270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DD4F5FF-D993-454E-AB84-8634B9E53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EF64AEBB-D378-4CCE-9266-B45FC822E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22217ABD-7AF1-44DF-9243-75E5C9792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0D885E59-AA75-4026-972E-4DEE1AB59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6AB41BAB-F8B8-402D-BC3D-82F73208A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032D8DE3-B3FD-47EC-B6D3-90CE4F037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A4218772-C699-478C-9D44-9459ABA4C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F67CC234-9EF0-4613-9013-F7F9AEC49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 descr="A group of people running&#10;&#10;Description automatically generated with medium confidence">
            <a:extLst>
              <a:ext uri="{FF2B5EF4-FFF2-40B4-BE49-F238E27FC236}">
                <a16:creationId xmlns:a16="http://schemas.microsoft.com/office/drawing/2014/main" id="{6784E835-30AB-4315-88F4-0EB1DFF56E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" b="8223"/>
          <a:stretch/>
        </p:blipFill>
        <p:spPr>
          <a:xfrm>
            <a:off x="-9379" y="10"/>
            <a:ext cx="12168757" cy="6857990"/>
          </a:xfrm>
          <a:custGeom>
            <a:avLst/>
            <a:gdLst/>
            <a:ahLst/>
            <a:cxnLst/>
            <a:rect l="l" t="t" r="r" b="b"/>
            <a:pathLst>
              <a:path w="12142767" h="6858000">
                <a:moveTo>
                  <a:pt x="0" y="0"/>
                </a:moveTo>
                <a:lnTo>
                  <a:pt x="11251490" y="0"/>
                </a:lnTo>
                <a:lnTo>
                  <a:pt x="11255634" y="308191"/>
                </a:lnTo>
                <a:cubicBezTo>
                  <a:pt x="11341049" y="3428907"/>
                  <a:pt x="12695043" y="3532715"/>
                  <a:pt x="11886084" y="6854559"/>
                </a:cubicBezTo>
                <a:lnTo>
                  <a:pt x="7539784" y="6854559"/>
                </a:lnTo>
                <a:lnTo>
                  <a:pt x="753978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E3DE1756-8C27-4498-BFFF-5C2D98AC8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61" y="3813093"/>
            <a:ext cx="3486547" cy="318147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6312030-241A-406E-BFDB-F647D429B723}"/>
              </a:ext>
            </a:extLst>
          </p:cNvPr>
          <p:cNvSpPr txBox="1"/>
          <p:nvPr/>
        </p:nvSpPr>
        <p:spPr>
          <a:xfrm>
            <a:off x="9370162" y="200722"/>
            <a:ext cx="23646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Script MT Bold" panose="03040602040607080904" pitchFamily="66" charset="0"/>
              </a:rPr>
              <a:t>Grade 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B3F1A4A-AD36-47C0-9DC7-D89399E08F08}"/>
              </a:ext>
            </a:extLst>
          </p:cNvPr>
          <p:cNvSpPr txBox="1"/>
          <p:nvPr/>
        </p:nvSpPr>
        <p:spPr>
          <a:xfrm>
            <a:off x="1750742" y="6043960"/>
            <a:ext cx="735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FF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4349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1CEAE56C-4D1A-4A60-B656-CD3EEF5A06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188914"/>
            <a:ext cx="8642350" cy="6408737"/>
          </a:xfrm>
          <a:prstGeom prst="rect">
            <a:avLst/>
          </a:prstGeom>
          <a:solidFill>
            <a:srgbClr val="99CCFF"/>
          </a:solidFill>
          <a:ln w="11430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AutoShape 3">
            <a:extLst>
              <a:ext uri="{FF2B5EF4-FFF2-40B4-BE49-F238E27FC236}">
                <a16:creationId xmlns:a16="http://schemas.microsoft.com/office/drawing/2014/main" id="{EA3227C2-56C6-4309-8672-AE2716381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1557339"/>
            <a:ext cx="1873250" cy="18002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6" name="AutoShape 4">
            <a:extLst>
              <a:ext uri="{FF2B5EF4-FFF2-40B4-BE49-F238E27FC236}">
                <a16:creationId xmlns:a16="http://schemas.microsoft.com/office/drawing/2014/main" id="{C5B53E2C-359F-4E70-A548-294B353A6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8" y="1557339"/>
            <a:ext cx="1873250" cy="18002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7" name="AutoShape 5">
            <a:extLst>
              <a:ext uri="{FF2B5EF4-FFF2-40B4-BE49-F238E27FC236}">
                <a16:creationId xmlns:a16="http://schemas.microsoft.com/office/drawing/2014/main" id="{D2BD5F59-0769-40F7-B5F8-CC11BD872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3502026"/>
            <a:ext cx="1873250" cy="18002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8" name="AutoShape 6">
            <a:extLst>
              <a:ext uri="{FF2B5EF4-FFF2-40B4-BE49-F238E27FC236}">
                <a16:creationId xmlns:a16="http://schemas.microsoft.com/office/drawing/2014/main" id="{FDDC4600-BF49-4C64-AF0A-23E83431A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8" y="3502026"/>
            <a:ext cx="1873250" cy="18002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9" name="AutoShape 7">
            <a:extLst>
              <a:ext uri="{FF2B5EF4-FFF2-40B4-BE49-F238E27FC236}">
                <a16:creationId xmlns:a16="http://schemas.microsoft.com/office/drawing/2014/main" id="{5CEAB434-6434-4C23-B77F-23CD04492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364" y="1557338"/>
            <a:ext cx="3671887" cy="38163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9576" name="WordArt 8">
            <a:extLst>
              <a:ext uri="{FF2B5EF4-FFF2-40B4-BE49-F238E27FC236}">
                <a16:creationId xmlns:a16="http://schemas.microsoft.com/office/drawing/2014/main" id="{CCDBFD35-173C-4E3F-ABA8-82EE869B304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81525" y="546100"/>
            <a:ext cx="503238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" cap="none" spc="0" normalizeH="0" baseline="0" noProof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do</a:t>
            </a:r>
          </a:p>
        </p:txBody>
      </p:sp>
      <p:sp>
        <p:nvSpPr>
          <p:cNvPr id="109577" name="WordArt 9">
            <a:extLst>
              <a:ext uri="{FF2B5EF4-FFF2-40B4-BE49-F238E27FC236}">
                <a16:creationId xmlns:a16="http://schemas.microsoft.com/office/drawing/2014/main" id="{31E555AB-4159-47AE-A005-0F2B129C0D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16725" y="2636839"/>
            <a:ext cx="863600" cy="287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dance</a:t>
            </a:r>
          </a:p>
        </p:txBody>
      </p:sp>
      <p:sp>
        <p:nvSpPr>
          <p:cNvPr id="13322" name="WordArt 10">
            <a:hlinkClick r:id="rId3" action="ppaction://hlinksldjump"/>
            <a:extLst>
              <a:ext uri="{FF2B5EF4-FFF2-40B4-BE49-F238E27FC236}">
                <a16:creationId xmlns:a16="http://schemas.microsoft.com/office/drawing/2014/main" id="{18A6EE19-ED1D-4B9A-A373-94B6C26D10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751763" y="2997200"/>
            <a:ext cx="792162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cook</a:t>
            </a:r>
          </a:p>
        </p:txBody>
      </p:sp>
      <p:sp>
        <p:nvSpPr>
          <p:cNvPr id="13323" name="WordArt 11">
            <a:hlinkClick r:id="rId3" action="ppaction://hlinksldjump"/>
            <a:extLst>
              <a:ext uri="{FF2B5EF4-FFF2-40B4-BE49-F238E27FC236}">
                <a16:creationId xmlns:a16="http://schemas.microsoft.com/office/drawing/2014/main" id="{8DE017D7-E104-4D54-9A92-FF5D9F296C6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16726" y="3284538"/>
            <a:ext cx="72072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surf</a:t>
            </a:r>
          </a:p>
        </p:txBody>
      </p:sp>
      <p:sp>
        <p:nvSpPr>
          <p:cNvPr id="13324" name="WordArt 12">
            <a:hlinkClick r:id="rId3" action="ppaction://hlinksldjump"/>
            <a:extLst>
              <a:ext uri="{FF2B5EF4-FFF2-40B4-BE49-F238E27FC236}">
                <a16:creationId xmlns:a16="http://schemas.microsoft.com/office/drawing/2014/main" id="{5110ABEF-6696-4BAD-B201-71674FCEAF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20189" y="1989138"/>
            <a:ext cx="72072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read</a:t>
            </a:r>
          </a:p>
        </p:txBody>
      </p:sp>
      <p:sp>
        <p:nvSpPr>
          <p:cNvPr id="13325" name="WordArt 13">
            <a:hlinkClick r:id="rId3" action="ppaction://hlinksldjump"/>
            <a:extLst>
              <a:ext uri="{FF2B5EF4-FFF2-40B4-BE49-F238E27FC236}">
                <a16:creationId xmlns:a16="http://schemas.microsoft.com/office/drawing/2014/main" id="{46B70C40-6A36-48E1-B26A-8AAA58DB14E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4797425"/>
            <a:ext cx="180022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rollerskate</a:t>
            </a:r>
          </a:p>
        </p:txBody>
      </p:sp>
      <p:sp>
        <p:nvSpPr>
          <p:cNvPr id="13326" name="WordArt 14">
            <a:hlinkClick r:id="rId3" action="ppaction://hlinksldjump"/>
            <a:extLst>
              <a:ext uri="{FF2B5EF4-FFF2-40B4-BE49-F238E27FC236}">
                <a16:creationId xmlns:a16="http://schemas.microsoft.com/office/drawing/2014/main" id="{71F4A21E-F365-4E7F-B2A1-6655595ACCB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256589" y="4365626"/>
            <a:ext cx="865187" cy="288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sing</a:t>
            </a:r>
          </a:p>
        </p:txBody>
      </p:sp>
      <p:sp>
        <p:nvSpPr>
          <p:cNvPr id="13327" name="WordArt 15">
            <a:hlinkClick r:id="rId3" action="ppaction://hlinksldjump"/>
            <a:extLst>
              <a:ext uri="{FF2B5EF4-FFF2-40B4-BE49-F238E27FC236}">
                <a16:creationId xmlns:a16="http://schemas.microsoft.com/office/drawing/2014/main" id="{660C0A51-6415-47BF-A76F-24336685882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20188" y="3933825"/>
            <a:ext cx="792162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dive</a:t>
            </a:r>
          </a:p>
        </p:txBody>
      </p:sp>
      <p:sp>
        <p:nvSpPr>
          <p:cNvPr id="13328" name="WordArt 16">
            <a:hlinkClick r:id="rId3" action="ppaction://hlinksldjump"/>
            <a:extLst>
              <a:ext uri="{FF2B5EF4-FFF2-40B4-BE49-F238E27FC236}">
                <a16:creationId xmlns:a16="http://schemas.microsoft.com/office/drawing/2014/main" id="{1A2DD10C-8B07-4A9C-843B-59513C9CA5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975726" y="3213100"/>
            <a:ext cx="72072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write</a:t>
            </a:r>
          </a:p>
        </p:txBody>
      </p:sp>
      <p:sp>
        <p:nvSpPr>
          <p:cNvPr id="13329" name="WordArt 17">
            <a:hlinkClick r:id="rId3" action="ppaction://hlinksldjump"/>
            <a:extLst>
              <a:ext uri="{FF2B5EF4-FFF2-40B4-BE49-F238E27FC236}">
                <a16:creationId xmlns:a16="http://schemas.microsoft.com/office/drawing/2014/main" id="{C5F29151-C548-4637-BCB2-92FDCBC0263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3500438"/>
            <a:ext cx="72072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skip</a:t>
            </a:r>
          </a:p>
        </p:txBody>
      </p:sp>
      <p:sp>
        <p:nvSpPr>
          <p:cNvPr id="13330" name="WordArt 18">
            <a:hlinkClick r:id="rId3" action="ppaction://hlinksldjump"/>
            <a:extLst>
              <a:ext uri="{FF2B5EF4-FFF2-40B4-BE49-F238E27FC236}">
                <a16:creationId xmlns:a16="http://schemas.microsoft.com/office/drawing/2014/main" id="{AE7F6EEF-4324-444E-84CB-CEED4583ED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2492375"/>
            <a:ext cx="865187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paint</a:t>
            </a:r>
          </a:p>
        </p:txBody>
      </p:sp>
      <p:sp>
        <p:nvSpPr>
          <p:cNvPr id="13331" name="WordArt 19">
            <a:hlinkClick r:id="rId3" action="ppaction://hlinksldjump"/>
            <a:extLst>
              <a:ext uri="{FF2B5EF4-FFF2-40B4-BE49-F238E27FC236}">
                <a16:creationId xmlns:a16="http://schemas.microsoft.com/office/drawing/2014/main" id="{426F7571-AD52-41B6-B337-3868F6647EF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43701" y="4292600"/>
            <a:ext cx="72072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drive</a:t>
            </a:r>
          </a:p>
        </p:txBody>
      </p:sp>
      <p:sp>
        <p:nvSpPr>
          <p:cNvPr id="13332" name="WordArt 20">
            <a:hlinkClick r:id="rId3" action="ppaction://hlinksldjump"/>
            <a:extLst>
              <a:ext uri="{FF2B5EF4-FFF2-40B4-BE49-F238E27FC236}">
                <a16:creationId xmlns:a16="http://schemas.microsoft.com/office/drawing/2014/main" id="{4B6395AC-18C0-478F-A690-EE7922DD22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36088" y="2708275"/>
            <a:ext cx="576262" cy="21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use</a:t>
            </a:r>
          </a:p>
        </p:txBody>
      </p:sp>
      <p:sp>
        <p:nvSpPr>
          <p:cNvPr id="13333" name="WordArt 21">
            <a:hlinkClick r:id="rId3" action="ppaction://hlinksldjump"/>
            <a:extLst>
              <a:ext uri="{FF2B5EF4-FFF2-40B4-BE49-F238E27FC236}">
                <a16:creationId xmlns:a16="http://schemas.microsoft.com/office/drawing/2014/main" id="{5CA63436-DA06-47DB-990D-30C6BF5EC0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032626" y="2133600"/>
            <a:ext cx="72072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ride</a:t>
            </a:r>
          </a:p>
        </p:txBody>
      </p:sp>
      <p:sp>
        <p:nvSpPr>
          <p:cNvPr id="13334" name="WordArt 22">
            <a:hlinkClick r:id="rId3" action="ppaction://hlinksldjump"/>
            <a:extLst>
              <a:ext uri="{FF2B5EF4-FFF2-40B4-BE49-F238E27FC236}">
                <a16:creationId xmlns:a16="http://schemas.microsoft.com/office/drawing/2014/main" id="{C1A503ED-3813-4CF4-8915-6E78726122B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391401" y="3933825"/>
            <a:ext cx="792163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fish</a:t>
            </a:r>
          </a:p>
        </p:txBody>
      </p:sp>
      <p:sp>
        <p:nvSpPr>
          <p:cNvPr id="109591" name="WordArt 23">
            <a:extLst>
              <a:ext uri="{FF2B5EF4-FFF2-40B4-BE49-F238E27FC236}">
                <a16:creationId xmlns:a16="http://schemas.microsoft.com/office/drawing/2014/main" id="{AE619747-DADD-43A5-A9C1-13FFC10EF1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112126" y="1666875"/>
            <a:ext cx="792163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play</a:t>
            </a:r>
          </a:p>
        </p:txBody>
      </p:sp>
      <p:sp>
        <p:nvSpPr>
          <p:cNvPr id="109592" name="WordArt 24">
            <a:extLst>
              <a:ext uri="{FF2B5EF4-FFF2-40B4-BE49-F238E27FC236}">
                <a16:creationId xmlns:a16="http://schemas.microsoft.com/office/drawing/2014/main" id="{E1C3898A-65D2-44E2-BE78-D88765C85F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959601" y="4797425"/>
            <a:ext cx="792163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draw</a:t>
            </a:r>
          </a:p>
        </p:txBody>
      </p:sp>
      <p:sp>
        <p:nvSpPr>
          <p:cNvPr id="109593" name="WordArt 25">
            <a:extLst>
              <a:ext uri="{FF2B5EF4-FFF2-40B4-BE49-F238E27FC236}">
                <a16:creationId xmlns:a16="http://schemas.microsoft.com/office/drawing/2014/main" id="{8EF2052D-EACE-43F6-8408-F01287522BA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88163" y="1739900"/>
            <a:ext cx="576262" cy="21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do</a:t>
            </a:r>
          </a:p>
        </p:txBody>
      </p:sp>
      <p:sp>
        <p:nvSpPr>
          <p:cNvPr id="13338" name="Text Box 26">
            <a:extLst>
              <a:ext uri="{FF2B5EF4-FFF2-40B4-BE49-F238E27FC236}">
                <a16:creationId xmlns:a16="http://schemas.microsoft.com/office/drawing/2014/main" id="{FB3BBC84-E1DC-43C1-AECC-59ED8371E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26" y="476250"/>
            <a:ext cx="85693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Daisy will ___ exercise and _____...</a:t>
            </a:r>
          </a:p>
        </p:txBody>
      </p:sp>
      <p:sp>
        <p:nvSpPr>
          <p:cNvPr id="109595" name="WordArt 27">
            <a:extLst>
              <a:ext uri="{FF2B5EF4-FFF2-40B4-BE49-F238E27FC236}">
                <a16:creationId xmlns:a16="http://schemas.microsoft.com/office/drawing/2014/main" id="{7589AC96-B202-46F1-A35E-3BE05DD652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110539" y="476250"/>
            <a:ext cx="936625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" cap="none" spc="0" normalizeH="0" baseline="0" noProof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draw</a:t>
            </a:r>
          </a:p>
        </p:txBody>
      </p:sp>
      <p:sp>
        <p:nvSpPr>
          <p:cNvPr id="109596" name="WordArt 28">
            <a:extLst>
              <a:ext uri="{FF2B5EF4-FFF2-40B4-BE49-F238E27FC236}">
                <a16:creationId xmlns:a16="http://schemas.microsoft.com/office/drawing/2014/main" id="{B6FAA9BC-72CC-4363-A9DA-D798A917398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86350" y="5729289"/>
            <a:ext cx="935038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" cap="none" spc="0" normalizeH="0" baseline="0" noProof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play</a:t>
            </a:r>
          </a:p>
        </p:txBody>
      </p:sp>
      <p:sp>
        <p:nvSpPr>
          <p:cNvPr id="109597" name="WordArt 29">
            <a:extLst>
              <a:ext uri="{FF2B5EF4-FFF2-40B4-BE49-F238E27FC236}">
                <a16:creationId xmlns:a16="http://schemas.microsoft.com/office/drawing/2014/main" id="{813C43DF-B2F1-419F-8CF7-70FA5E1EEA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29675" y="5799138"/>
            <a:ext cx="935038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" cap="none" spc="0" normalizeH="0" baseline="0" noProof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dance</a:t>
            </a:r>
          </a:p>
        </p:txBody>
      </p:sp>
      <p:sp>
        <p:nvSpPr>
          <p:cNvPr id="13342" name="Text Box 30">
            <a:extLst>
              <a:ext uri="{FF2B5EF4-FFF2-40B4-BE49-F238E27FC236}">
                <a16:creationId xmlns:a16="http://schemas.microsoft.com/office/drawing/2014/main" id="{8F67C7A3-BF1D-4D52-9475-B5EEA1DF7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5729289"/>
            <a:ext cx="864235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…but she won’t ____ the cello or ______.</a:t>
            </a:r>
          </a:p>
        </p:txBody>
      </p:sp>
      <p:sp>
        <p:nvSpPr>
          <p:cNvPr id="13343" name="WordArt 31">
            <a:extLst>
              <a:ext uri="{FF2B5EF4-FFF2-40B4-BE49-F238E27FC236}">
                <a16:creationId xmlns:a16="http://schemas.microsoft.com/office/drawing/2014/main" id="{DD08E9DC-A16F-449A-B132-E473D2E8918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56139" y="1666876"/>
            <a:ext cx="287337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/>
                <a:uLnTx/>
                <a:uFillTx/>
                <a:latin typeface="Webdings" panose="05030102010509060703" pitchFamily="18" charset="2"/>
                <a:ea typeface="+mn-ea"/>
                <a:cs typeface="+mn-cs"/>
              </a:rPr>
              <a:t>a</a:t>
            </a:r>
          </a:p>
        </p:txBody>
      </p:sp>
      <p:sp>
        <p:nvSpPr>
          <p:cNvPr id="13344" name="WordArt 32">
            <a:extLst>
              <a:ext uri="{FF2B5EF4-FFF2-40B4-BE49-F238E27FC236}">
                <a16:creationId xmlns:a16="http://schemas.microsoft.com/office/drawing/2014/main" id="{889EE6D4-445A-47F3-A931-3C1569A1E8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51088" y="2457450"/>
            <a:ext cx="360362" cy="395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Webdings" panose="05030102010509060703" pitchFamily="18" charset="2"/>
                <a:ea typeface="+mn-ea"/>
                <a:cs typeface="+mn-cs"/>
              </a:rPr>
              <a:t>r</a:t>
            </a:r>
          </a:p>
        </p:txBody>
      </p:sp>
      <p:sp>
        <p:nvSpPr>
          <p:cNvPr id="13345" name="WordArt 33">
            <a:extLst>
              <a:ext uri="{FF2B5EF4-FFF2-40B4-BE49-F238E27FC236}">
                <a16:creationId xmlns:a16="http://schemas.microsoft.com/office/drawing/2014/main" id="{8B66FE1D-62D8-45DC-B53D-578380D1B51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91176" y="3860800"/>
            <a:ext cx="360363" cy="395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Webdings" panose="05030102010509060703" pitchFamily="18" charset="2"/>
                <a:ea typeface="+mn-ea"/>
                <a:cs typeface="+mn-cs"/>
              </a:rPr>
              <a:t>r</a:t>
            </a:r>
          </a:p>
        </p:txBody>
      </p:sp>
      <p:sp>
        <p:nvSpPr>
          <p:cNvPr id="13346" name="WordArt 34">
            <a:extLst>
              <a:ext uri="{FF2B5EF4-FFF2-40B4-BE49-F238E27FC236}">
                <a16:creationId xmlns:a16="http://schemas.microsoft.com/office/drawing/2014/main" id="{3C0A5DD6-0935-4916-BC80-9B5A0BB2F6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48075" y="4437064"/>
            <a:ext cx="287338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/>
                <a:uLnTx/>
                <a:uFillTx/>
                <a:latin typeface="Webdings" panose="05030102010509060703" pitchFamily="18" charset="2"/>
                <a:ea typeface="+mn-ea"/>
                <a:cs typeface="+mn-cs"/>
              </a:rPr>
              <a:t>a</a:t>
            </a:r>
          </a:p>
        </p:txBody>
      </p:sp>
      <p:pic>
        <p:nvPicPr>
          <p:cNvPr id="13347" name="Picture 39" descr="daisy98[1]">
            <a:extLst>
              <a:ext uri="{FF2B5EF4-FFF2-40B4-BE49-F238E27FC236}">
                <a16:creationId xmlns:a16="http://schemas.microsoft.com/office/drawing/2014/main" id="{9137DDB0-8494-441F-97EF-ACAF12C7D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1773239"/>
            <a:ext cx="1728788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8" name="Picture 40" descr="daisy04[1]">
            <a:extLst>
              <a:ext uri="{FF2B5EF4-FFF2-40B4-BE49-F238E27FC236}">
                <a16:creationId xmlns:a16="http://schemas.microsoft.com/office/drawing/2014/main" id="{C65BB574-1ECF-4DAE-8465-2718DB4A3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3573463"/>
            <a:ext cx="1204913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9" name="Picture 41" descr="daisy03[1]">
            <a:extLst>
              <a:ext uri="{FF2B5EF4-FFF2-40B4-BE49-F238E27FC236}">
                <a16:creationId xmlns:a16="http://schemas.microsoft.com/office/drawing/2014/main" id="{D508DA2E-41C5-42F6-8E45-00C167A9C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9" y="3500439"/>
            <a:ext cx="1512887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0" name="Picture 42" descr="clipdaisyplay[1]">
            <a:extLst>
              <a:ext uri="{FF2B5EF4-FFF2-40B4-BE49-F238E27FC236}">
                <a16:creationId xmlns:a16="http://schemas.microsoft.com/office/drawing/2014/main" id="{70ED2B11-3FA4-4DA0-90DA-8428343BE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1557339"/>
            <a:ext cx="148748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1" name="Picture 45" descr="Imagem1">
            <a:hlinkClick r:id="rId8" action="ppaction://hlinksldjump"/>
            <a:extLst>
              <a:ext uri="{FF2B5EF4-FFF2-40B4-BE49-F238E27FC236}">
                <a16:creationId xmlns:a16="http://schemas.microsoft.com/office/drawing/2014/main" id="{278794FC-A86C-4373-8BBA-91763A961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0" y="6162676"/>
            <a:ext cx="10287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95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9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9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95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9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9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95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9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9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7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5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5DAD29C6-5DA1-4B4F-A71D-9D10386CC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188914"/>
            <a:ext cx="8642350" cy="6408737"/>
          </a:xfrm>
          <a:prstGeom prst="rect">
            <a:avLst/>
          </a:prstGeom>
          <a:solidFill>
            <a:srgbClr val="99CCFF"/>
          </a:solidFill>
          <a:ln w="11430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63" name="AutoShape 3">
            <a:extLst>
              <a:ext uri="{FF2B5EF4-FFF2-40B4-BE49-F238E27FC236}">
                <a16:creationId xmlns:a16="http://schemas.microsoft.com/office/drawing/2014/main" id="{2438F0FE-2A36-46DD-8BB1-20386100B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1557339"/>
            <a:ext cx="1873250" cy="18002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64" name="AutoShape 4">
            <a:extLst>
              <a:ext uri="{FF2B5EF4-FFF2-40B4-BE49-F238E27FC236}">
                <a16:creationId xmlns:a16="http://schemas.microsoft.com/office/drawing/2014/main" id="{2DCB06CC-7185-43FE-B515-0B435B765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8" y="1557339"/>
            <a:ext cx="1873250" cy="18002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65" name="AutoShape 5">
            <a:extLst>
              <a:ext uri="{FF2B5EF4-FFF2-40B4-BE49-F238E27FC236}">
                <a16:creationId xmlns:a16="http://schemas.microsoft.com/office/drawing/2014/main" id="{7132EBBD-47FE-43F3-BD79-0FCD6D5A0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3502026"/>
            <a:ext cx="1873250" cy="18002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66" name="AutoShape 6">
            <a:extLst>
              <a:ext uri="{FF2B5EF4-FFF2-40B4-BE49-F238E27FC236}">
                <a16:creationId xmlns:a16="http://schemas.microsoft.com/office/drawing/2014/main" id="{66FF2CA6-73A4-491F-84E2-2C25CDBE2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8" y="3502026"/>
            <a:ext cx="1873250" cy="18002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67" name="AutoShape 7">
            <a:extLst>
              <a:ext uri="{FF2B5EF4-FFF2-40B4-BE49-F238E27FC236}">
                <a16:creationId xmlns:a16="http://schemas.microsoft.com/office/drawing/2014/main" id="{5442E416-A1A1-4ADA-8D13-8E37E1853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364" y="1557338"/>
            <a:ext cx="3671887" cy="38163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3672" name="WordArt 8">
            <a:extLst>
              <a:ext uri="{FF2B5EF4-FFF2-40B4-BE49-F238E27FC236}">
                <a16:creationId xmlns:a16="http://schemas.microsoft.com/office/drawing/2014/main" id="{AD231456-E5EC-4AA6-8FDC-FDA2E50FDC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6" y="692151"/>
            <a:ext cx="792163" cy="358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" cap="none" spc="0" normalizeH="0" baseline="0" noProof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sing</a:t>
            </a:r>
          </a:p>
        </p:txBody>
      </p:sp>
      <p:sp>
        <p:nvSpPr>
          <p:cNvPr id="15369" name="WordArt 9">
            <a:hlinkClick r:id="rId3" action="ppaction://hlinksldjump"/>
            <a:extLst>
              <a:ext uri="{FF2B5EF4-FFF2-40B4-BE49-F238E27FC236}">
                <a16:creationId xmlns:a16="http://schemas.microsoft.com/office/drawing/2014/main" id="{72AB2A9E-0847-40DD-89F4-1EE334020C4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16725" y="2636839"/>
            <a:ext cx="863600" cy="287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dance</a:t>
            </a:r>
          </a:p>
        </p:txBody>
      </p:sp>
      <p:sp>
        <p:nvSpPr>
          <p:cNvPr id="15370" name="WordArt 10">
            <a:hlinkClick r:id="rId3" action="ppaction://hlinksldjump"/>
            <a:extLst>
              <a:ext uri="{FF2B5EF4-FFF2-40B4-BE49-F238E27FC236}">
                <a16:creationId xmlns:a16="http://schemas.microsoft.com/office/drawing/2014/main" id="{163D09C4-92A4-4F6F-8077-0D91CB1CFF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751763" y="2997200"/>
            <a:ext cx="792162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cook</a:t>
            </a:r>
          </a:p>
        </p:txBody>
      </p:sp>
      <p:sp>
        <p:nvSpPr>
          <p:cNvPr id="15371" name="WordArt 11">
            <a:hlinkClick r:id="rId3" action="ppaction://hlinksldjump"/>
            <a:extLst>
              <a:ext uri="{FF2B5EF4-FFF2-40B4-BE49-F238E27FC236}">
                <a16:creationId xmlns:a16="http://schemas.microsoft.com/office/drawing/2014/main" id="{88AAC7D5-08B3-4492-8F2A-7C4D858092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16726" y="3284538"/>
            <a:ext cx="72072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surf</a:t>
            </a:r>
          </a:p>
        </p:txBody>
      </p:sp>
      <p:sp>
        <p:nvSpPr>
          <p:cNvPr id="15372" name="WordArt 12">
            <a:hlinkClick r:id="rId3" action="ppaction://hlinksldjump"/>
            <a:extLst>
              <a:ext uri="{FF2B5EF4-FFF2-40B4-BE49-F238E27FC236}">
                <a16:creationId xmlns:a16="http://schemas.microsoft.com/office/drawing/2014/main" id="{3B6A65FE-9E7E-4F1D-9A90-7D9E342D6E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20189" y="1989138"/>
            <a:ext cx="72072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read</a:t>
            </a:r>
          </a:p>
        </p:txBody>
      </p:sp>
      <p:sp>
        <p:nvSpPr>
          <p:cNvPr id="15373" name="WordArt 13">
            <a:hlinkClick r:id="rId3" action="ppaction://hlinksldjump"/>
            <a:extLst>
              <a:ext uri="{FF2B5EF4-FFF2-40B4-BE49-F238E27FC236}">
                <a16:creationId xmlns:a16="http://schemas.microsoft.com/office/drawing/2014/main" id="{491679B1-467C-451F-A7C7-BD8418FED24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40689" y="4724400"/>
            <a:ext cx="180022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rollerskate</a:t>
            </a:r>
          </a:p>
        </p:txBody>
      </p:sp>
      <p:sp>
        <p:nvSpPr>
          <p:cNvPr id="113678" name="WordArt 14">
            <a:extLst>
              <a:ext uri="{FF2B5EF4-FFF2-40B4-BE49-F238E27FC236}">
                <a16:creationId xmlns:a16="http://schemas.microsoft.com/office/drawing/2014/main" id="{EF9BAF9F-D15A-4F7C-B5A9-A13FF091C5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183564" y="4292601"/>
            <a:ext cx="865187" cy="288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sing</a:t>
            </a:r>
          </a:p>
        </p:txBody>
      </p:sp>
      <p:sp>
        <p:nvSpPr>
          <p:cNvPr id="15375" name="WordArt 15">
            <a:hlinkClick r:id="rId3" action="ppaction://hlinksldjump"/>
            <a:extLst>
              <a:ext uri="{FF2B5EF4-FFF2-40B4-BE49-F238E27FC236}">
                <a16:creationId xmlns:a16="http://schemas.microsoft.com/office/drawing/2014/main" id="{7785656F-AAD2-4165-B994-9479837D45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20188" y="3933825"/>
            <a:ext cx="792162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dive</a:t>
            </a:r>
          </a:p>
        </p:txBody>
      </p:sp>
      <p:sp>
        <p:nvSpPr>
          <p:cNvPr id="15376" name="WordArt 16">
            <a:hlinkClick r:id="rId3" action="ppaction://hlinksldjump"/>
            <a:extLst>
              <a:ext uri="{FF2B5EF4-FFF2-40B4-BE49-F238E27FC236}">
                <a16:creationId xmlns:a16="http://schemas.microsoft.com/office/drawing/2014/main" id="{CFEAF575-2177-4583-9C53-39E59DD18EF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975726" y="3213100"/>
            <a:ext cx="72072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write</a:t>
            </a:r>
          </a:p>
        </p:txBody>
      </p:sp>
      <p:sp>
        <p:nvSpPr>
          <p:cNvPr id="15377" name="WordArt 17">
            <a:hlinkClick r:id="rId3" action="ppaction://hlinksldjump"/>
            <a:extLst>
              <a:ext uri="{FF2B5EF4-FFF2-40B4-BE49-F238E27FC236}">
                <a16:creationId xmlns:a16="http://schemas.microsoft.com/office/drawing/2014/main" id="{7EF525A4-6244-4F95-9973-99519F56D5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3500438"/>
            <a:ext cx="72072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skip</a:t>
            </a:r>
          </a:p>
        </p:txBody>
      </p:sp>
      <p:sp>
        <p:nvSpPr>
          <p:cNvPr id="113682" name="WordArt 18">
            <a:extLst>
              <a:ext uri="{FF2B5EF4-FFF2-40B4-BE49-F238E27FC236}">
                <a16:creationId xmlns:a16="http://schemas.microsoft.com/office/drawing/2014/main" id="{921F6218-F5EE-4E98-894A-06C2AA44C5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2492375"/>
            <a:ext cx="865187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paint</a:t>
            </a:r>
          </a:p>
        </p:txBody>
      </p:sp>
      <p:sp>
        <p:nvSpPr>
          <p:cNvPr id="113683" name="WordArt 19">
            <a:extLst>
              <a:ext uri="{FF2B5EF4-FFF2-40B4-BE49-F238E27FC236}">
                <a16:creationId xmlns:a16="http://schemas.microsoft.com/office/drawing/2014/main" id="{553A7A43-E532-4965-8DFC-EDCE02E9B32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43701" y="4292600"/>
            <a:ext cx="72072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drive</a:t>
            </a:r>
          </a:p>
        </p:txBody>
      </p:sp>
      <p:sp>
        <p:nvSpPr>
          <p:cNvPr id="15380" name="WordArt 20">
            <a:hlinkClick r:id="rId3" action="ppaction://hlinksldjump"/>
            <a:extLst>
              <a:ext uri="{FF2B5EF4-FFF2-40B4-BE49-F238E27FC236}">
                <a16:creationId xmlns:a16="http://schemas.microsoft.com/office/drawing/2014/main" id="{6070A4D3-A9C7-46BE-B6E3-6560C0C185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36088" y="2708275"/>
            <a:ext cx="576262" cy="21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use</a:t>
            </a:r>
          </a:p>
        </p:txBody>
      </p:sp>
      <p:sp>
        <p:nvSpPr>
          <p:cNvPr id="15381" name="WordArt 21">
            <a:hlinkClick r:id="rId3" action="ppaction://hlinksldjump"/>
            <a:extLst>
              <a:ext uri="{FF2B5EF4-FFF2-40B4-BE49-F238E27FC236}">
                <a16:creationId xmlns:a16="http://schemas.microsoft.com/office/drawing/2014/main" id="{E07FB678-D849-4F81-96A7-83CC0F6EA50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032626" y="2133600"/>
            <a:ext cx="72072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ride</a:t>
            </a:r>
          </a:p>
        </p:txBody>
      </p:sp>
      <p:sp>
        <p:nvSpPr>
          <p:cNvPr id="15382" name="WordArt 22">
            <a:hlinkClick r:id="rId3" action="ppaction://hlinksldjump"/>
            <a:extLst>
              <a:ext uri="{FF2B5EF4-FFF2-40B4-BE49-F238E27FC236}">
                <a16:creationId xmlns:a16="http://schemas.microsoft.com/office/drawing/2014/main" id="{89A4BE3C-8EC8-4D10-901E-D45CAF4A30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64426" y="3933825"/>
            <a:ext cx="792163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fish</a:t>
            </a:r>
          </a:p>
        </p:txBody>
      </p:sp>
      <p:sp>
        <p:nvSpPr>
          <p:cNvPr id="15383" name="WordArt 23">
            <a:hlinkClick r:id="rId3" action="ppaction://hlinksldjump"/>
            <a:extLst>
              <a:ext uri="{FF2B5EF4-FFF2-40B4-BE49-F238E27FC236}">
                <a16:creationId xmlns:a16="http://schemas.microsoft.com/office/drawing/2014/main" id="{FC4D7E22-C1B6-498D-910D-B99F65E0C65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112126" y="1700213"/>
            <a:ext cx="792163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play</a:t>
            </a:r>
          </a:p>
        </p:txBody>
      </p:sp>
      <p:sp>
        <p:nvSpPr>
          <p:cNvPr id="15384" name="WordArt 24">
            <a:hlinkClick r:id="rId3" action="ppaction://hlinksldjump"/>
            <a:extLst>
              <a:ext uri="{FF2B5EF4-FFF2-40B4-BE49-F238E27FC236}">
                <a16:creationId xmlns:a16="http://schemas.microsoft.com/office/drawing/2014/main" id="{78D33CDC-A697-4267-8927-A4942F04250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959601" y="4797425"/>
            <a:ext cx="792163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draw</a:t>
            </a:r>
          </a:p>
        </p:txBody>
      </p:sp>
      <p:sp>
        <p:nvSpPr>
          <p:cNvPr id="15385" name="WordArt 25">
            <a:hlinkClick r:id="rId3" action="ppaction://hlinksldjump"/>
            <a:extLst>
              <a:ext uri="{FF2B5EF4-FFF2-40B4-BE49-F238E27FC236}">
                <a16:creationId xmlns:a16="http://schemas.microsoft.com/office/drawing/2014/main" id="{5D130203-0399-4158-AEF3-5383CD0743D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88163" y="1773238"/>
            <a:ext cx="576262" cy="21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do</a:t>
            </a:r>
          </a:p>
        </p:txBody>
      </p:sp>
      <p:sp>
        <p:nvSpPr>
          <p:cNvPr id="15386" name="Text Box 26">
            <a:extLst>
              <a:ext uri="{FF2B5EF4-FFF2-40B4-BE49-F238E27FC236}">
                <a16:creationId xmlns:a16="http://schemas.microsoft.com/office/drawing/2014/main" id="{A93E4FA8-FEAD-4BBD-9656-29182CB87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676" y="549275"/>
            <a:ext cx="85693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Donald will ______and ______...</a:t>
            </a:r>
          </a:p>
        </p:txBody>
      </p:sp>
      <p:sp>
        <p:nvSpPr>
          <p:cNvPr id="113691" name="WordArt 27">
            <a:extLst>
              <a:ext uri="{FF2B5EF4-FFF2-40B4-BE49-F238E27FC236}">
                <a16:creationId xmlns:a16="http://schemas.microsoft.com/office/drawing/2014/main" id="{A1D911A5-B42B-4CF0-81B5-6950C41431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319964" y="620713"/>
            <a:ext cx="936625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" cap="none" spc="0" normalizeH="0" baseline="0" noProof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paint</a:t>
            </a:r>
          </a:p>
        </p:txBody>
      </p:sp>
      <p:sp>
        <p:nvSpPr>
          <p:cNvPr id="113692" name="WordArt 28">
            <a:extLst>
              <a:ext uri="{FF2B5EF4-FFF2-40B4-BE49-F238E27FC236}">
                <a16:creationId xmlns:a16="http://schemas.microsoft.com/office/drawing/2014/main" id="{10687471-C03C-44DA-971B-401E27F1C40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32400" y="5589589"/>
            <a:ext cx="935038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" cap="none" spc="0" normalizeH="0" baseline="0" noProof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drive</a:t>
            </a:r>
          </a:p>
        </p:txBody>
      </p:sp>
      <p:sp>
        <p:nvSpPr>
          <p:cNvPr id="113693" name="WordArt 29">
            <a:extLst>
              <a:ext uri="{FF2B5EF4-FFF2-40B4-BE49-F238E27FC236}">
                <a16:creationId xmlns:a16="http://schemas.microsoft.com/office/drawing/2014/main" id="{E575D6D8-6D5F-4670-AECD-7E8BD6F6C8B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32850" y="5734051"/>
            <a:ext cx="647700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" cap="none" spc="0" normalizeH="0" baseline="0" noProof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ski</a:t>
            </a:r>
          </a:p>
        </p:txBody>
      </p:sp>
      <p:sp>
        <p:nvSpPr>
          <p:cNvPr id="15390" name="Text Box 30">
            <a:extLst>
              <a:ext uri="{FF2B5EF4-FFF2-40B4-BE49-F238E27FC236}">
                <a16:creationId xmlns:a16="http://schemas.microsoft.com/office/drawing/2014/main" id="{FE0DF170-90BA-46BC-82C1-31E12E240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5650" y="5661025"/>
            <a:ext cx="86423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…but he won’t ______ a car or ______.</a:t>
            </a:r>
          </a:p>
        </p:txBody>
      </p:sp>
      <p:sp>
        <p:nvSpPr>
          <p:cNvPr id="15391" name="WordArt 31">
            <a:extLst>
              <a:ext uri="{FF2B5EF4-FFF2-40B4-BE49-F238E27FC236}">
                <a16:creationId xmlns:a16="http://schemas.microsoft.com/office/drawing/2014/main" id="{DA4E7A1B-7B75-4F7F-B3BB-C2AFBEB919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35639" y="1916114"/>
            <a:ext cx="287337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/>
                <a:uLnTx/>
                <a:uFillTx/>
                <a:latin typeface="Webdings" panose="05030102010509060703" pitchFamily="18" charset="2"/>
                <a:ea typeface="+mn-ea"/>
                <a:cs typeface="+mn-cs"/>
              </a:rPr>
              <a:t>a</a:t>
            </a:r>
          </a:p>
        </p:txBody>
      </p:sp>
      <p:sp>
        <p:nvSpPr>
          <p:cNvPr id="15392" name="WordArt 32">
            <a:extLst>
              <a:ext uri="{FF2B5EF4-FFF2-40B4-BE49-F238E27FC236}">
                <a16:creationId xmlns:a16="http://schemas.microsoft.com/office/drawing/2014/main" id="{4009DB22-6BA5-4592-A034-FD56666837F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51088" y="1916114"/>
            <a:ext cx="360362" cy="395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Webdings" panose="05030102010509060703" pitchFamily="18" charset="2"/>
                <a:ea typeface="+mn-ea"/>
                <a:cs typeface="+mn-cs"/>
              </a:rPr>
              <a:t>r</a:t>
            </a:r>
          </a:p>
        </p:txBody>
      </p:sp>
      <p:sp>
        <p:nvSpPr>
          <p:cNvPr id="15393" name="WordArt 33">
            <a:extLst>
              <a:ext uri="{FF2B5EF4-FFF2-40B4-BE49-F238E27FC236}">
                <a16:creationId xmlns:a16="http://schemas.microsoft.com/office/drawing/2014/main" id="{6F19068A-E665-43AF-98C7-F58702B6AC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91176" y="3860800"/>
            <a:ext cx="360363" cy="395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Webdings" panose="05030102010509060703" pitchFamily="18" charset="2"/>
                <a:ea typeface="+mn-ea"/>
                <a:cs typeface="+mn-cs"/>
              </a:rPr>
              <a:t>r</a:t>
            </a:r>
          </a:p>
        </p:txBody>
      </p:sp>
      <p:sp>
        <p:nvSpPr>
          <p:cNvPr id="15394" name="WordArt 34">
            <a:extLst>
              <a:ext uri="{FF2B5EF4-FFF2-40B4-BE49-F238E27FC236}">
                <a16:creationId xmlns:a16="http://schemas.microsoft.com/office/drawing/2014/main" id="{52639E29-C852-4224-A19C-1BB20E25430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03614" y="3716339"/>
            <a:ext cx="287337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/>
                <a:uLnTx/>
                <a:uFillTx/>
                <a:latin typeface="Webdings" panose="05030102010509060703" pitchFamily="18" charset="2"/>
                <a:ea typeface="+mn-ea"/>
                <a:cs typeface="+mn-cs"/>
              </a:rPr>
              <a:t>a</a:t>
            </a:r>
          </a:p>
        </p:txBody>
      </p:sp>
      <p:pic>
        <p:nvPicPr>
          <p:cNvPr id="15395" name="Picture 39" descr="march12[1]">
            <a:extLst>
              <a:ext uri="{FF2B5EF4-FFF2-40B4-BE49-F238E27FC236}">
                <a16:creationId xmlns:a16="http://schemas.microsoft.com/office/drawing/2014/main" id="{7C5A9670-5DEA-44A7-B1A2-B80B59EB0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3500439"/>
            <a:ext cx="144145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6" name="Picture 40" descr="cn19[1]">
            <a:extLst>
              <a:ext uri="{FF2B5EF4-FFF2-40B4-BE49-F238E27FC236}">
                <a16:creationId xmlns:a16="http://schemas.microsoft.com/office/drawing/2014/main" id="{F17BE1C0-59E8-4EED-9B88-3698A289D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557339"/>
            <a:ext cx="1384300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7" name="Picture 41" descr="special44[1]">
            <a:extLst>
              <a:ext uri="{FF2B5EF4-FFF2-40B4-BE49-F238E27FC236}">
                <a16:creationId xmlns:a16="http://schemas.microsoft.com/office/drawing/2014/main" id="{4AD07120-7555-493F-B17B-051BAAC6A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4" y="1700214"/>
            <a:ext cx="1150937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707" name="WordArt 43">
            <a:extLst>
              <a:ext uri="{FF2B5EF4-FFF2-40B4-BE49-F238E27FC236}">
                <a16:creationId xmlns:a16="http://schemas.microsoft.com/office/drawing/2014/main" id="{9C9F7D00-F1B2-487E-B4D0-57C9E5E7F3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600826" y="3789364"/>
            <a:ext cx="574675" cy="288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ski</a:t>
            </a:r>
          </a:p>
        </p:txBody>
      </p:sp>
      <p:pic>
        <p:nvPicPr>
          <p:cNvPr id="15399" name="Picture 45" descr="Imagem4">
            <a:extLst>
              <a:ext uri="{FF2B5EF4-FFF2-40B4-BE49-F238E27FC236}">
                <a16:creationId xmlns:a16="http://schemas.microsoft.com/office/drawing/2014/main" id="{ADCAD13E-9AE3-4259-90D6-28D54B343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3500438"/>
            <a:ext cx="15335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0" name="Picture 47" descr="Imagem1">
            <a:hlinkClick r:id="rId8" action="ppaction://hlinksldjump"/>
            <a:extLst>
              <a:ext uri="{FF2B5EF4-FFF2-40B4-BE49-F238E27FC236}">
                <a16:creationId xmlns:a16="http://schemas.microsoft.com/office/drawing/2014/main" id="{36A87322-C6DA-4E38-8A2F-B1A212835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0" y="6162676"/>
            <a:ext cx="10287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36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3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3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68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36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67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36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3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3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68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37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3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3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70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Rectangle 198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2" name="Freeform: Shape 231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4" name="Freeform: Shape 233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3BBF3378-C49E-4B97-A883-6393FBF18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DA3D4001-286E-4CB2-B293-3058BDDC8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F81F6D9A-C297-4D43-A56B-E097477E9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BBD5299F-3CBD-431D-A276-1F6EBDE63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0579A460-D36C-4808-99FD-224968EC8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4FACC58E-31A5-41E4-BCE1-9A0FF26F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43EE866F-1BA5-4009-983D-0A270F2651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1E7DADAE-DB0C-47E3-AE16-C7B09A326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EAB89127-DBEE-47FB-951F-C4FEBC41E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368F6061-E9B4-4C8B-B421-CB81EF3715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54F431D3-EEE6-4416-BA2B-7B8942561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C3A1230D-F162-470F-B26A-44F48789FC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1128856B-8BFD-40E1-993B-93F4DDEEC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0AD4C0C2-878C-4A6F-998A-CDDC31ACD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7EE0349E-7D03-4F4E-BCAA-D6BAC3E05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FD4A5BD7-7EA2-4F4A-A88B-240C62605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A5DE89C9-D993-4FE5-9E60-4816CB1A6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3574CA6C-639F-41A6-AED3-15C0E0E1B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B3864BFB-5F88-4311-A2A0-12D067F91E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09B3E436-97A2-4763-9E55-2C470DF17D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8462A8CC-9918-4941-9B4A-36FB3F853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B0671973-544E-4370-8DB9-174DAB82F9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B5505BD9-45DD-4763-90CB-FB9DB06615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3022B701-1894-49C5-A67C-6B8377C7C5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90501CD9-45DC-4009-A410-08DB27A87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00BD35CA-BF52-4F44-B789-E3B98042D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25AED4B0-30B1-4E36-86A4-42C2A9181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DA1A0260-34D8-4474-8C33-ED80F8309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FDCCA183-C630-4855-8BD6-0E4EEE59FC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843E8B9F-C809-423A-ADAA-80CE5C0711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2621EBC9-CEB1-4BA5-82D6-9944A3C12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9" name="Freeform: Shape 268">
            <a:extLst>
              <a:ext uri="{FF2B5EF4-FFF2-40B4-BE49-F238E27FC236}">
                <a16:creationId xmlns:a16="http://schemas.microsoft.com/office/drawing/2014/main" id="{EB68BB96-3C54-47CE-A559-16FC5968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BDDD9304-3AB6-4BE9-833E-9C1B3EC42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C7756000-2285-4D38-AD2B-91F47CF8B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2F7A36A8-4BBE-49D8-94DA-606561AC0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961EE45E-0342-4F26-8CD3-85CDDF7E5A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89C5DC0E-03C0-4CEB-AD10-3A3C999948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2E1CE081-E685-46D4-BAF7-54C65BD82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5486C88F-30DD-46C8-9B05-F885D4EB07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290BAD11-B30B-49DE-A566-E21BCDDCF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31F821CC-6C37-4415-8DA6-EF6B42D87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C9ECD1FB-7FE8-477E-8E90-648AE4E93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381C9DD8-7FF3-44E6-9887-1CE07DBD95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>
              <a:extLst>
                <a:ext uri="{FF2B5EF4-FFF2-40B4-BE49-F238E27FC236}">
                  <a16:creationId xmlns:a16="http://schemas.microsoft.com/office/drawing/2014/main" id="{654D87AF-08CE-4125-AF4B-8C8A9D340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F3C9C908-1A58-4E28-969E-48E9BA61BB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3530AEF7-35DB-44E3-93EB-B3F0FBA9E5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6108D15E-72F2-45D7-9050-8322CB1F8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>
              <a:extLst>
                <a:ext uri="{FF2B5EF4-FFF2-40B4-BE49-F238E27FC236}">
                  <a16:creationId xmlns:a16="http://schemas.microsoft.com/office/drawing/2014/main" id="{CC764F43-FB23-49CB-B2CA-ACFBFB412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64C60457-68FC-4E1F-9ABB-E79094AEB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22C915FB-0611-4283-8EC1-88510A69F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3CF80AC6-E542-456F-BEE8-E9CF46AC21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9EC6EED6-01FF-4941-A4AB-224D26EE1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F8D16FF7-D5D7-4A97-BB5E-A069EF13A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D703DF22-27D8-481B-95B5-A4A7A6206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1F7256DA-C9DD-498F-A3B4-789819FE4C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EBEBA9FF-8036-4656-B1F1-87953464D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575DABD2-EA79-4547-AFC6-53720AB60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3060E1B5-52C7-4314-98B0-3AE8A0B63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033D416E-D8B5-4097-B7F0-1BA0357D36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A5862DFC-3406-4DC9-AA41-0CE64748A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3C908427-368C-4792-A5E5-313F77FF28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88CB189E-908B-495D-B023-05D3D2C1B4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02" name="Rectangle 301">
            <a:extLst>
              <a:ext uri="{FF2B5EF4-FFF2-40B4-BE49-F238E27FC236}">
                <a16:creationId xmlns:a16="http://schemas.microsoft.com/office/drawing/2014/main" id="{A173122F-D466-4F08-90FA-0038F7AC21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id="{4A929113-1368-4B1B-9C6F-140F47CBF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6" name="Right Triangle 305">
            <a:extLst>
              <a:ext uri="{FF2B5EF4-FFF2-40B4-BE49-F238E27FC236}">
                <a16:creationId xmlns:a16="http://schemas.microsoft.com/office/drawing/2014/main" id="{C24346C5-B1C8-4C83-846B-122A3B4B2F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65270" y="1555699"/>
            <a:ext cx="568289" cy="568289"/>
          </a:xfrm>
          <a:prstGeom prst="rtTriangl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Freeform: Shape 307">
            <a:extLst>
              <a:ext uri="{FF2B5EF4-FFF2-40B4-BE49-F238E27FC236}">
                <a16:creationId xmlns:a16="http://schemas.microsoft.com/office/drawing/2014/main" id="{0B6C48B2-8296-4312-8901-93BB7735D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5" y="4554328"/>
            <a:ext cx="12197917" cy="2303672"/>
          </a:xfrm>
          <a:custGeom>
            <a:avLst/>
            <a:gdLst>
              <a:gd name="connsiteX0" fmla="*/ 8951169 w 12178450"/>
              <a:gd name="connsiteY0" fmla="*/ 32 h 2001622"/>
              <a:gd name="connsiteX1" fmla="*/ 11653845 w 12178450"/>
              <a:gd name="connsiteY1" fmla="*/ 209874 h 2001622"/>
              <a:gd name="connsiteX2" fmla="*/ 12178450 w 12178450"/>
              <a:gd name="connsiteY2" fmla="*/ 286723 h 2001622"/>
              <a:gd name="connsiteX3" fmla="*/ 12178450 w 12178450"/>
              <a:gd name="connsiteY3" fmla="*/ 2001622 h 2001622"/>
              <a:gd name="connsiteX4" fmla="*/ 0 w 12178450"/>
              <a:gd name="connsiteY4" fmla="*/ 2001622 h 2001622"/>
              <a:gd name="connsiteX5" fmla="*/ 0 w 12178450"/>
              <a:gd name="connsiteY5" fmla="*/ 1010979 h 2001622"/>
              <a:gd name="connsiteX6" fmla="*/ 8951169 w 12178450"/>
              <a:gd name="connsiteY6" fmla="*/ 32 h 200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8450" h="2001622">
                <a:moveTo>
                  <a:pt x="8951169" y="32"/>
                </a:moveTo>
                <a:cubicBezTo>
                  <a:pt x="9704520" y="1593"/>
                  <a:pt x="10578586" y="62133"/>
                  <a:pt x="11653845" y="209874"/>
                </a:cubicBezTo>
                <a:lnTo>
                  <a:pt x="12178450" y="286723"/>
                </a:lnTo>
                <a:lnTo>
                  <a:pt x="12178450" y="2001622"/>
                </a:lnTo>
                <a:lnTo>
                  <a:pt x="0" y="2001622"/>
                </a:lnTo>
                <a:lnTo>
                  <a:pt x="0" y="1010979"/>
                </a:lnTo>
                <a:cubicBezTo>
                  <a:pt x="4768989" y="1010979"/>
                  <a:pt x="5812206" y="-6472"/>
                  <a:pt x="8951169" y="3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90F28F7A-4F2F-4C1B-AF1C-A6E7C7953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B23CC870-B5E9-475F-A625-9E862A629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42A6B08C-017D-4B4D-95EC-4BB83C5541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94599402-E1B8-4E3B-A56D-68606FC1E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B720C48A-E9A0-4B85-A954-39375E099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B0E26956-FF2A-412E-ACC4-29CCD02599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FB31E652-49AC-4108-85B8-75122A48A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DC1DB29F-0624-4035-B188-640616D5DE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1D27221C-2427-4C99-89DC-1A38A54058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2DBF1D76-8076-4BAE-B627-F1861C9E08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8E930E41-FC2F-4319-9C28-32C278430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C0936C1B-0C10-464B-85C8-345095AAB3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DB90EC61-FD0C-434A-9D1B-A20035C21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A5F5CC56-1FDA-4D3E-9C6E-8E996026C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272B8FB2-B735-480F-9A88-48AADB222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85B46C1B-4FC4-4E24-AC43-07940BE1E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C34915AF-0AE3-4EDD-8681-4C3F2C592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5C35A3F3-714E-4F69-9BDF-8ED284EF29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03D561AC-B0B1-47EB-BE05-209F5612B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D3508E52-4FD9-4E6D-AFEA-69A88ED26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C69DDE76-16F7-472F-B6D7-84AE8FFF31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B2D87BEF-8844-4A3E-B130-B7D26740C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BB381129-2089-4EAA-AE6C-2BAA96BC82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5B69BF7A-FA63-4706-8066-DF15018E6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6A3ECB71-0CCD-403F-B14B-ABC48D78CD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D9095BBA-0FE1-49E5-89F7-22125BAF87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B55351D8-6F27-4B82-968B-581B177CB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351025A5-EB5A-4057-A85E-69AF0E6BE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5030318B-EEB9-4D92-BC50-D11510989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417FC0E3-7CC7-4188-BC7A-7E8FB5564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E187E22-98F5-4538-A13E-BFFAE1984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42" y="168275"/>
            <a:ext cx="6542916" cy="257492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>
                <a:solidFill>
                  <a:schemeClr val="tx2"/>
                </a:solidFill>
              </a:rPr>
              <a:t>Complete the crossword</a:t>
            </a:r>
          </a:p>
        </p:txBody>
      </p:sp>
      <p:pic>
        <p:nvPicPr>
          <p:cNvPr id="5" name="Content Placeholder 4" descr="Chart, box and whisker chart&#10;&#10;Description automatically generated">
            <a:extLst>
              <a:ext uri="{FF2B5EF4-FFF2-40B4-BE49-F238E27FC236}">
                <a16:creationId xmlns:a16="http://schemas.microsoft.com/office/drawing/2014/main" id="{5754E252-144F-48C0-8D13-7E4906882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377" y="2954226"/>
            <a:ext cx="7616141" cy="329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02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BBF3378-C49E-4B97-A883-6393FBF18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A3D4001-286E-4CB2-B293-3058BDDC8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81F6D9A-C297-4D43-A56B-E097477E9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BD5299F-3CBD-431D-A276-1F6EBDE63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579A460-D36C-4808-99FD-224968EC8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4FACC58E-31A5-41E4-BCE1-9A0FF26F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43EE866F-1BA5-4009-983D-0A270F2651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1E7DADAE-DB0C-47E3-AE16-C7B09A326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AB89127-DBEE-47FB-951F-C4FEBC41E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368F6061-E9B4-4C8B-B421-CB81EF3715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54F431D3-EEE6-4416-BA2B-7B8942561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C3A1230D-F162-470F-B26A-44F48789FC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1128856B-8BFD-40E1-993B-93F4DDEEC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0AD4C0C2-878C-4A6F-998A-CDDC31ACD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7EE0349E-7D03-4F4E-BCAA-D6BAC3E05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FD4A5BD7-7EA2-4F4A-A88B-240C62605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5DE89C9-D993-4FE5-9E60-4816CB1A6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574CA6C-639F-41A6-AED3-15C0E0E1B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3864BFB-5F88-4311-A2A0-12D067F91E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9B3E436-97A2-4763-9E55-2C470DF17D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462A8CC-9918-4941-9B4A-36FB3F853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0671973-544E-4370-8DB9-174DAB82F9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B5505BD9-45DD-4763-90CB-FB9DB06615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3022B701-1894-49C5-A67C-6B8377C7C5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90501CD9-45DC-4009-A410-08DB27A87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00BD35CA-BF52-4F44-B789-E3B98042D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25AED4B0-30B1-4E36-86A4-42C2A9181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DA1A0260-34D8-4474-8C33-ED80F8309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FDCCA183-C630-4855-8BD6-0E4EEE59FC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843E8B9F-C809-423A-ADAA-80CE5C0711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2621EBC9-CEB1-4BA5-82D6-9944A3C12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EB68BB96-3C54-47CE-A559-16FC5968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BDDD9304-3AB6-4BE9-833E-9C1B3EC42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C7756000-2285-4D38-AD2B-91F47CF8B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F7A36A8-4BBE-49D8-94DA-606561AC0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961EE45E-0342-4F26-8CD3-85CDDF7E5A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89C5DC0E-03C0-4CEB-AD10-3A3C999948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2E1CE081-E685-46D4-BAF7-54C65BD82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5486C88F-30DD-46C8-9B05-F885D4EB07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290BAD11-B30B-49DE-A566-E21BCDDCF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31F821CC-6C37-4415-8DA6-EF6B42D87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C9ECD1FB-7FE8-477E-8E90-648AE4E93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381C9DD8-7FF3-44E6-9887-1CE07DBD95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654D87AF-08CE-4125-AF4B-8C8A9D340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F3C9C908-1A58-4E28-969E-48E9BA61BB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3530AEF7-35DB-44E3-93EB-B3F0FBA9E5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6108D15E-72F2-45D7-9050-8322CB1F8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CC764F43-FB23-49CB-B2CA-ACFBFB412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64C60457-68FC-4E1F-9ABB-E79094AEB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22C915FB-0611-4283-8EC1-88510A69F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3CF80AC6-E542-456F-BEE8-E9CF46AC21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9EC6EED6-01FF-4941-A4AB-224D26EE1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F8D16FF7-D5D7-4A97-BB5E-A069EF13A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D703DF22-27D8-481B-95B5-A4A7A6206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1F7256DA-C9DD-498F-A3B4-789819FE4C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EBEBA9FF-8036-4656-B1F1-87953464D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575DABD2-EA79-4547-AFC6-53720AB60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3060E1B5-52C7-4314-98B0-3AE8A0B63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033D416E-D8B5-4097-B7F0-1BA0357D36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A5862DFC-3406-4DC9-AA41-0CE64748A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3C908427-368C-4792-A5E5-313F77FF28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8CB189E-908B-495D-B023-05D3D2C1B4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57" name="Rectangle 156">
            <a:extLst>
              <a:ext uri="{FF2B5EF4-FFF2-40B4-BE49-F238E27FC236}">
                <a16:creationId xmlns:a16="http://schemas.microsoft.com/office/drawing/2014/main" id="{A173122F-D466-4F08-90FA-0038F7AC21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4A929113-1368-4B1B-9C6F-140F47CBF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61" name="Right Triangle 160">
            <a:extLst>
              <a:ext uri="{FF2B5EF4-FFF2-40B4-BE49-F238E27FC236}">
                <a16:creationId xmlns:a16="http://schemas.microsoft.com/office/drawing/2014/main" id="{C24346C5-B1C8-4C83-846B-122A3B4B2F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65270" y="1555699"/>
            <a:ext cx="568289" cy="568289"/>
          </a:xfrm>
          <a:prstGeom prst="rtTriangl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0B6C48B2-8296-4312-8901-93BB7735D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5" y="4554328"/>
            <a:ext cx="12197917" cy="2303672"/>
          </a:xfrm>
          <a:custGeom>
            <a:avLst/>
            <a:gdLst>
              <a:gd name="connsiteX0" fmla="*/ 8951169 w 12178450"/>
              <a:gd name="connsiteY0" fmla="*/ 32 h 2001622"/>
              <a:gd name="connsiteX1" fmla="*/ 11653845 w 12178450"/>
              <a:gd name="connsiteY1" fmla="*/ 209874 h 2001622"/>
              <a:gd name="connsiteX2" fmla="*/ 12178450 w 12178450"/>
              <a:gd name="connsiteY2" fmla="*/ 286723 h 2001622"/>
              <a:gd name="connsiteX3" fmla="*/ 12178450 w 12178450"/>
              <a:gd name="connsiteY3" fmla="*/ 2001622 h 2001622"/>
              <a:gd name="connsiteX4" fmla="*/ 0 w 12178450"/>
              <a:gd name="connsiteY4" fmla="*/ 2001622 h 2001622"/>
              <a:gd name="connsiteX5" fmla="*/ 0 w 12178450"/>
              <a:gd name="connsiteY5" fmla="*/ 1010979 h 2001622"/>
              <a:gd name="connsiteX6" fmla="*/ 8951169 w 12178450"/>
              <a:gd name="connsiteY6" fmla="*/ 32 h 200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8450" h="2001622">
                <a:moveTo>
                  <a:pt x="8951169" y="32"/>
                </a:moveTo>
                <a:cubicBezTo>
                  <a:pt x="9704520" y="1593"/>
                  <a:pt x="10578586" y="62133"/>
                  <a:pt x="11653845" y="209874"/>
                </a:cubicBezTo>
                <a:lnTo>
                  <a:pt x="12178450" y="286723"/>
                </a:lnTo>
                <a:lnTo>
                  <a:pt x="12178450" y="2001622"/>
                </a:lnTo>
                <a:lnTo>
                  <a:pt x="0" y="2001622"/>
                </a:lnTo>
                <a:lnTo>
                  <a:pt x="0" y="1010979"/>
                </a:lnTo>
                <a:cubicBezTo>
                  <a:pt x="4768989" y="1010979"/>
                  <a:pt x="5812206" y="-6472"/>
                  <a:pt x="8951169" y="3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90F28F7A-4F2F-4C1B-AF1C-A6E7C7953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B23CC870-B5E9-475F-A625-9E862A629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42A6B08C-017D-4B4D-95EC-4BB83C5541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94599402-E1B8-4E3B-A56D-68606FC1E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B720C48A-E9A0-4B85-A954-39375E099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B0E26956-FF2A-412E-ACC4-29CCD02599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FB31E652-49AC-4108-85B8-75122A48A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DC1DB29F-0624-4035-B188-640616D5DE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1D27221C-2427-4C99-89DC-1A38A54058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2DBF1D76-8076-4BAE-B627-F1861C9E08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8E930E41-FC2F-4319-9C28-32C278430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C0936C1B-0C10-464B-85C8-345095AAB3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DB90EC61-FD0C-434A-9D1B-A20035C21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A5F5CC56-1FDA-4D3E-9C6E-8E996026C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272B8FB2-B735-480F-9A88-48AADB222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85B46C1B-4FC4-4E24-AC43-07940BE1E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C34915AF-0AE3-4EDD-8681-4C3F2C592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5C35A3F3-714E-4F69-9BDF-8ED284EF29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03D561AC-B0B1-47EB-BE05-209F5612B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D3508E52-4FD9-4E6D-AFEA-69A88ED26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C69DDE76-16F7-472F-B6D7-84AE8FFF31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B2D87BEF-8844-4A3E-B130-B7D26740C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BB381129-2089-4EAA-AE6C-2BAA96BC82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5B69BF7A-FA63-4706-8066-DF15018E6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6A3ECB71-0CCD-403F-B14B-ABC48D78CD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D9095BBA-0FE1-49E5-89F7-22125BAF87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B55351D8-6F27-4B82-968B-581B177CB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351025A5-EB5A-4057-A85E-69AF0E6BE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5030318B-EEB9-4D92-BC50-D11510989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417FC0E3-7CC7-4188-BC7A-7E8FB5564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E187E22-98F5-4538-A13E-BFFAE1984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41" y="168275"/>
            <a:ext cx="9557757" cy="13398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>
                <a:solidFill>
                  <a:schemeClr val="tx2"/>
                </a:solidFill>
              </a:rPr>
              <a:t>Complete the crossword</a:t>
            </a:r>
          </a:p>
        </p:txBody>
      </p:sp>
      <p:pic>
        <p:nvPicPr>
          <p:cNvPr id="5" name="Content Placeholder 4" descr="Chart, box and whisker chart&#10;&#10;Description automatically generated">
            <a:extLst>
              <a:ext uri="{FF2B5EF4-FFF2-40B4-BE49-F238E27FC236}">
                <a16:creationId xmlns:a16="http://schemas.microsoft.com/office/drawing/2014/main" id="{5754E252-144F-48C0-8D13-7E4906882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84" y="1409205"/>
            <a:ext cx="11861596" cy="52963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6A4EA9-1AA6-4F39-8CD9-02DB56B740C0}"/>
              </a:ext>
            </a:extLst>
          </p:cNvPr>
          <p:cNvSpPr txBox="1"/>
          <p:nvPr/>
        </p:nvSpPr>
        <p:spPr>
          <a:xfrm>
            <a:off x="4030881" y="3133503"/>
            <a:ext cx="296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r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7E63D307-F83C-4EE1-910F-4FD41CC46BC6}"/>
              </a:ext>
            </a:extLst>
          </p:cNvPr>
          <p:cNvSpPr txBox="1"/>
          <p:nvPr/>
        </p:nvSpPr>
        <p:spPr>
          <a:xfrm>
            <a:off x="4071258" y="3703123"/>
            <a:ext cx="296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d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25C91C37-BE50-47AA-9102-1D1F064E9313}"/>
              </a:ext>
            </a:extLst>
          </p:cNvPr>
          <p:cNvSpPr txBox="1"/>
          <p:nvPr/>
        </p:nvSpPr>
        <p:spPr>
          <a:xfrm>
            <a:off x="5543797" y="3180608"/>
            <a:ext cx="296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e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A890DCAA-A4C9-4486-84BC-BBD4574F0951}"/>
              </a:ext>
            </a:extLst>
          </p:cNvPr>
          <p:cNvSpPr txBox="1"/>
          <p:nvPr/>
        </p:nvSpPr>
        <p:spPr>
          <a:xfrm>
            <a:off x="5509161" y="3712623"/>
            <a:ext cx="296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4A838B5C-CBC8-46ED-A42D-3790742C9065}"/>
              </a:ext>
            </a:extLst>
          </p:cNvPr>
          <p:cNvSpPr txBox="1"/>
          <p:nvPr/>
        </p:nvSpPr>
        <p:spPr>
          <a:xfrm>
            <a:off x="5585361" y="4215543"/>
            <a:ext cx="296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a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B3DFF5A7-E098-47CE-835E-8B3C042F6938}"/>
              </a:ext>
            </a:extLst>
          </p:cNvPr>
          <p:cNvSpPr txBox="1"/>
          <p:nvPr/>
        </p:nvSpPr>
        <p:spPr>
          <a:xfrm>
            <a:off x="5539641" y="4642263"/>
            <a:ext cx="296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B0F0"/>
                </a:solidFill>
              </a:rPr>
              <a:t>i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060D488E-74AE-4D35-8C5C-9B17711BED7F}"/>
              </a:ext>
            </a:extLst>
          </p:cNvPr>
          <p:cNvSpPr txBox="1"/>
          <p:nvPr/>
        </p:nvSpPr>
        <p:spPr>
          <a:xfrm>
            <a:off x="5600601" y="5221383"/>
            <a:ext cx="296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r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DADB932D-E89F-465C-B8D0-097E957A22FB}"/>
              </a:ext>
            </a:extLst>
          </p:cNvPr>
          <p:cNvSpPr txBox="1"/>
          <p:nvPr/>
        </p:nvSpPr>
        <p:spPr>
          <a:xfrm>
            <a:off x="7597041" y="2203863"/>
            <a:ext cx="296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l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D5CC7A16-7C97-4D54-8E36-BDB3B4D9E6DC}"/>
              </a:ext>
            </a:extLst>
          </p:cNvPr>
          <p:cNvSpPr txBox="1"/>
          <p:nvPr/>
        </p:nvSpPr>
        <p:spPr>
          <a:xfrm>
            <a:off x="7505601" y="3087783"/>
            <a:ext cx="296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n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4BFC719F-B364-4FA1-A38D-0CB0DD10BE07}"/>
              </a:ext>
            </a:extLst>
          </p:cNvPr>
          <p:cNvSpPr txBox="1"/>
          <p:nvPr/>
        </p:nvSpPr>
        <p:spPr>
          <a:xfrm>
            <a:off x="7490361" y="3590703"/>
            <a:ext cx="296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e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4A6C87CE-26EE-40C7-A424-B8C1E12881C8}"/>
              </a:ext>
            </a:extLst>
          </p:cNvPr>
          <p:cNvSpPr txBox="1"/>
          <p:nvPr/>
        </p:nvSpPr>
        <p:spPr>
          <a:xfrm>
            <a:off x="7566561" y="4169823"/>
            <a:ext cx="296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t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3CA0465E-423F-46FC-B76F-46AAC6C0CB49}"/>
              </a:ext>
            </a:extLst>
          </p:cNvPr>
          <p:cNvSpPr txBox="1"/>
          <p:nvPr/>
        </p:nvSpPr>
        <p:spPr>
          <a:xfrm>
            <a:off x="7505601" y="4611783"/>
            <a:ext cx="296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s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62024C24-C264-4750-B9E2-359D4588116D}"/>
              </a:ext>
            </a:extLst>
          </p:cNvPr>
          <p:cNvSpPr txBox="1"/>
          <p:nvPr/>
        </p:nvSpPr>
        <p:spPr>
          <a:xfrm>
            <a:off x="5006241" y="4185063"/>
            <a:ext cx="296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t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1112E511-4B9F-4467-9AB0-1E9FF7D520E9}"/>
              </a:ext>
            </a:extLst>
          </p:cNvPr>
          <p:cNvSpPr txBox="1"/>
          <p:nvPr/>
        </p:nvSpPr>
        <p:spPr>
          <a:xfrm>
            <a:off x="6012081" y="4139343"/>
            <a:ext cx="296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r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F0A25C69-4E0B-45CC-809D-404C7A2ABD3D}"/>
              </a:ext>
            </a:extLst>
          </p:cNvPr>
          <p:cNvSpPr txBox="1"/>
          <p:nvPr/>
        </p:nvSpPr>
        <p:spPr>
          <a:xfrm>
            <a:off x="6926481" y="3621183"/>
            <a:ext cx="296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h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06781F58-333D-48C8-8AC6-57E792605152}"/>
              </a:ext>
            </a:extLst>
          </p:cNvPr>
          <p:cNvSpPr txBox="1"/>
          <p:nvPr/>
        </p:nvSpPr>
        <p:spPr>
          <a:xfrm>
            <a:off x="7993281" y="3590703"/>
            <a:ext cx="296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a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8C106B7C-2E86-4056-B0FE-F9F6A5A84FB0}"/>
              </a:ext>
            </a:extLst>
          </p:cNvPr>
          <p:cNvSpPr txBox="1"/>
          <p:nvPr/>
        </p:nvSpPr>
        <p:spPr>
          <a:xfrm>
            <a:off x="8496201" y="3560223"/>
            <a:ext cx="296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421CF018-B706-4FB2-8DB5-20219EEB5BBE}"/>
              </a:ext>
            </a:extLst>
          </p:cNvPr>
          <p:cNvSpPr txBox="1"/>
          <p:nvPr/>
        </p:nvSpPr>
        <p:spPr>
          <a:xfrm>
            <a:off x="4000401" y="5221383"/>
            <a:ext cx="296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o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B7EFCAA6-E093-4076-B3C1-E50B1FA951BE}"/>
              </a:ext>
            </a:extLst>
          </p:cNvPr>
          <p:cNvSpPr txBox="1"/>
          <p:nvPr/>
        </p:nvSpPr>
        <p:spPr>
          <a:xfrm>
            <a:off x="4488081" y="5251863"/>
            <a:ext cx="296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d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7734253F-B342-43C2-BBD4-04CE6AA8B963}"/>
              </a:ext>
            </a:extLst>
          </p:cNvPr>
          <p:cNvSpPr txBox="1"/>
          <p:nvPr/>
        </p:nvSpPr>
        <p:spPr>
          <a:xfrm>
            <a:off x="5021481" y="5190903"/>
            <a:ext cx="296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e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9B4EB1B2-A87B-482A-8324-5E8840FF6987}"/>
              </a:ext>
            </a:extLst>
          </p:cNvPr>
          <p:cNvSpPr txBox="1"/>
          <p:nvPr/>
        </p:nvSpPr>
        <p:spPr>
          <a:xfrm>
            <a:off x="5981601" y="5190903"/>
            <a:ext cx="296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n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1C2311E6-ADA4-4380-87E8-68C712D7D141}"/>
              </a:ext>
            </a:extLst>
          </p:cNvPr>
          <p:cNvSpPr txBox="1"/>
          <p:nvPr/>
        </p:nvSpPr>
        <p:spPr>
          <a:xfrm>
            <a:off x="6972201" y="4627023"/>
            <a:ext cx="296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o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AD9F30B7-9A7A-4A32-8EDA-7C310932F358}"/>
              </a:ext>
            </a:extLst>
          </p:cNvPr>
          <p:cNvSpPr txBox="1"/>
          <p:nvPr/>
        </p:nvSpPr>
        <p:spPr>
          <a:xfrm>
            <a:off x="7932321" y="4642263"/>
            <a:ext cx="296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928491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1D79C9-FD78-4D11-A424-0002509BD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16368BA-0A3E-4AE0-8333-2364F90C1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3252" y="-6055"/>
            <a:ext cx="12208610" cy="2303672"/>
          </a:xfrm>
          <a:custGeom>
            <a:avLst/>
            <a:gdLst>
              <a:gd name="connsiteX0" fmla="*/ 8951169 w 12178450"/>
              <a:gd name="connsiteY0" fmla="*/ 32 h 2001622"/>
              <a:gd name="connsiteX1" fmla="*/ 11653845 w 12178450"/>
              <a:gd name="connsiteY1" fmla="*/ 209874 h 2001622"/>
              <a:gd name="connsiteX2" fmla="*/ 12178450 w 12178450"/>
              <a:gd name="connsiteY2" fmla="*/ 286723 h 2001622"/>
              <a:gd name="connsiteX3" fmla="*/ 12178450 w 12178450"/>
              <a:gd name="connsiteY3" fmla="*/ 2001622 h 2001622"/>
              <a:gd name="connsiteX4" fmla="*/ 0 w 12178450"/>
              <a:gd name="connsiteY4" fmla="*/ 2001622 h 2001622"/>
              <a:gd name="connsiteX5" fmla="*/ 0 w 12178450"/>
              <a:gd name="connsiteY5" fmla="*/ 1010979 h 2001622"/>
              <a:gd name="connsiteX6" fmla="*/ 8951169 w 12178450"/>
              <a:gd name="connsiteY6" fmla="*/ 32 h 200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8450" h="2001622">
                <a:moveTo>
                  <a:pt x="8951169" y="32"/>
                </a:moveTo>
                <a:cubicBezTo>
                  <a:pt x="9704520" y="1593"/>
                  <a:pt x="10578586" y="62133"/>
                  <a:pt x="11653845" y="209874"/>
                </a:cubicBezTo>
                <a:lnTo>
                  <a:pt x="12178450" y="286723"/>
                </a:lnTo>
                <a:lnTo>
                  <a:pt x="12178450" y="2001622"/>
                </a:lnTo>
                <a:lnTo>
                  <a:pt x="0" y="2001622"/>
                </a:lnTo>
                <a:lnTo>
                  <a:pt x="0" y="1010979"/>
                </a:lnTo>
                <a:cubicBezTo>
                  <a:pt x="4768989" y="1010979"/>
                  <a:pt x="5812206" y="-6472"/>
                  <a:pt x="8951169" y="3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DA1A4301-6FFC-4C82-A1FA-7634D8CAA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4145" y="3546697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23DD1D-77DE-48B2-A0A0-626580153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14827" cy="6858000"/>
            <a:chOff x="-6214" y="-1"/>
            <a:chExt cx="12214827" cy="6858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230063-C474-48F9-AD35-F649415C2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251EB77-6139-46FD-BABC-85764659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8177B72-4955-469C-BAF0-E07626379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09269C7-DB34-4A8C-BAC9-2496A058B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FA42117-D401-4236-8EAA-EC9095D4C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746B91E-6053-4974-B374-9D1B8FBD7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D5DA8D3-12FB-4731-BDBC-93B6113D0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D16B49A-4893-4729-87B8-9A0B8E592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06D93EE-2329-4706-89C0-BB6C94A3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DC3E76F-2DB4-40DA-8C45-943861B17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56318F6-E559-4DA6-95C0-D2BB10BA6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3243B57-CFAA-461A-AE56-A61CF60F3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6AEACE9-7BE6-4FC5-9686-47F15ABA5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DCAE5B4-5700-44A8-91DA-D8415FB04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2F9D9C9-D01B-4870-8B33-310D77DF5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05DDC7F-2142-41F1-B1E3-A37A0B6FD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1B19576-1AA2-4552-8D7D-831B13781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04D005-AC5D-4160-8184-5BB45CE00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A540368-C5A6-4F28-A60E-763362A6E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67B4722-C810-495C-BB11-45141E367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3B1706B-6FE4-44FB-B429-E59AE3B16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9DD5DAD-1CA2-48BA-94BF-70B1AC2BB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76A21FA-0159-4468-9737-BDBD3426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870688F-0FB0-4A4A-9F90-7EAE14CAE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F7D7D25-8970-4DD6-A3D7-0D550BA85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B480E32-418E-4DE3-B6E7-2F803A2C7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985F833-A609-4B9C-A0D7-6DF88DB7B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AA9A587-B078-4028-A924-4A6DDDA2C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E2E5E8E-3025-4C93-9E63-9C47C5BBA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2423BC9-E62D-433C-90C1-23F406D51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511417"/>
            <a:ext cx="3877293" cy="3091264"/>
          </a:xfrm>
          <a:custGeom>
            <a:avLst/>
            <a:gdLst>
              <a:gd name="connsiteX0" fmla="*/ 0 w 3877293"/>
              <a:gd name="connsiteY0" fmla="*/ 0 h 3091264"/>
              <a:gd name="connsiteX1" fmla="*/ 3877293 w 3877293"/>
              <a:gd name="connsiteY1" fmla="*/ 0 h 3091264"/>
              <a:gd name="connsiteX2" fmla="*/ 3877293 w 3877293"/>
              <a:gd name="connsiteY2" fmla="*/ 3091264 h 3091264"/>
              <a:gd name="connsiteX3" fmla="*/ 0 w 3877293"/>
              <a:gd name="connsiteY3" fmla="*/ 3091264 h 3091264"/>
              <a:gd name="connsiteX4" fmla="*/ 0 w 3877293"/>
              <a:gd name="connsiteY4" fmla="*/ 0 h 3091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7293" h="3091264" fill="none" extrusionOk="0">
                <a:moveTo>
                  <a:pt x="0" y="0"/>
                </a:moveTo>
                <a:cubicBezTo>
                  <a:pt x="1773368" y="142880"/>
                  <a:pt x="2875057" y="46234"/>
                  <a:pt x="3877293" y="0"/>
                </a:cubicBezTo>
                <a:cubicBezTo>
                  <a:pt x="3982985" y="787712"/>
                  <a:pt x="3752043" y="2540433"/>
                  <a:pt x="3877293" y="3091264"/>
                </a:cubicBezTo>
                <a:cubicBezTo>
                  <a:pt x="3019593" y="3191635"/>
                  <a:pt x="1508480" y="3213572"/>
                  <a:pt x="0" y="3091264"/>
                </a:cubicBezTo>
                <a:cubicBezTo>
                  <a:pt x="-127180" y="1653036"/>
                  <a:pt x="-90330" y="1428803"/>
                  <a:pt x="0" y="0"/>
                </a:cubicBezTo>
                <a:close/>
              </a:path>
              <a:path w="3877293" h="3091264" stroke="0" extrusionOk="0">
                <a:moveTo>
                  <a:pt x="0" y="0"/>
                </a:moveTo>
                <a:cubicBezTo>
                  <a:pt x="770796" y="-18040"/>
                  <a:pt x="2666254" y="-59285"/>
                  <a:pt x="3877293" y="0"/>
                </a:cubicBezTo>
                <a:cubicBezTo>
                  <a:pt x="3879032" y="1159093"/>
                  <a:pt x="3812914" y="2760382"/>
                  <a:pt x="3877293" y="3091264"/>
                </a:cubicBezTo>
                <a:cubicBezTo>
                  <a:pt x="2167668" y="2998827"/>
                  <a:pt x="1206975" y="2927222"/>
                  <a:pt x="0" y="3091264"/>
                </a:cubicBezTo>
                <a:cubicBezTo>
                  <a:pt x="146722" y="2268048"/>
                  <a:pt x="4218" y="804586"/>
                  <a:pt x="0" y="0"/>
                </a:cubicBezTo>
                <a:close/>
              </a:path>
            </a:pathLst>
          </a:custGeom>
          <a:ln w="38100">
            <a:solidFill>
              <a:schemeClr val="bg2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sd="3423275383">
                  <ask:type>
                    <ask:lineSketchCurved/>
                  </ask:type>
                </ask:lineSketchStyleProps>
              </a:ext>
            </a:extLst>
          </a:ln>
        </p:spPr>
        <p:txBody>
          <a:bodyPr anchor="t">
            <a:normAutofit/>
          </a:bodyPr>
          <a:lstStyle/>
          <a:p>
            <a:pPr latinLnBrk="0"/>
            <a:r>
              <a:rPr lang="en-US" sz="8000" b="1" i="0" dirty="0">
                <a:solidFill>
                  <a:schemeClr val="accent1">
                    <a:lumMod val="50000"/>
                  </a:schemeClr>
                </a:solidFill>
                <a:effectLst/>
                <a:latin typeface="OpenSansBold"/>
              </a:rPr>
              <a:t>Write: </a:t>
            </a:r>
            <a:br>
              <a:rPr lang="en-US" b="0" i="0" dirty="0">
                <a:solidFill>
                  <a:srgbClr val="000000"/>
                </a:solidFill>
                <a:effectLst/>
                <a:latin typeface="OpenSans"/>
              </a:rPr>
            </a:br>
            <a:r>
              <a:rPr lang="en-US" b="0" i="0" dirty="0">
                <a:solidFill>
                  <a:srgbClr val="FF0000"/>
                </a:solidFill>
                <a:effectLst/>
                <a:latin typeface="OpenSans"/>
              </a:rPr>
              <a:t>straight, right, left, traffic lights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9E90E-F6AC-4C8D-8D70-41C771EED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4510" y="320040"/>
            <a:ext cx="7030192" cy="6187638"/>
          </a:xfrm>
        </p:spPr>
        <p:txBody>
          <a:bodyPr anchor="t">
            <a:normAutofit lnSpcReduction="10000"/>
          </a:bodyPr>
          <a:lstStyle/>
          <a:p>
            <a:pPr marL="0" indent="0" algn="l">
              <a:buNone/>
            </a:pPr>
            <a:r>
              <a:rPr lang="en-US" sz="4000" b="0" i="0" dirty="0">
                <a:solidFill>
                  <a:srgbClr val="00B0F0"/>
                </a:solidFill>
                <a:effectLst/>
                <a:latin typeface="OpenSans"/>
              </a:rPr>
              <a:t>Yesterday I was with my dad outside my house. A man asked, "Excuse me, where's the station?" My dad said, "Go </a:t>
            </a:r>
            <a:r>
              <a:rPr lang="en-US" sz="4000" b="0" i="0" baseline="30000" dirty="0">
                <a:solidFill>
                  <a:srgbClr val="00B0F0"/>
                </a:solidFill>
                <a:effectLst/>
                <a:latin typeface="OpenSans"/>
              </a:rPr>
              <a:t>1</a:t>
            </a:r>
            <a:r>
              <a:rPr lang="en-US" sz="4000" b="0" i="0" u="sng" dirty="0">
                <a:solidFill>
                  <a:srgbClr val="FF0000"/>
                </a:solidFill>
                <a:effectLst/>
                <a:latin typeface="OpenSans"/>
              </a:rPr>
              <a:t>straight</a:t>
            </a:r>
            <a:r>
              <a:rPr lang="en-US" sz="4000" b="0" i="0" dirty="0">
                <a:solidFill>
                  <a:srgbClr val="00B0F0"/>
                </a:solidFill>
                <a:effectLst/>
                <a:latin typeface="OpenSans"/>
              </a:rPr>
              <a:t>, then turn </a:t>
            </a:r>
            <a:r>
              <a:rPr lang="en-US" sz="4000" b="0" i="0" baseline="30000" dirty="0">
                <a:solidFill>
                  <a:srgbClr val="00B0F0"/>
                </a:solidFill>
                <a:effectLst/>
                <a:latin typeface="OpenSans"/>
              </a:rPr>
              <a:t>2</a:t>
            </a:r>
            <a:r>
              <a:rPr lang="en-US" sz="4000" b="0" i="0" dirty="0">
                <a:solidFill>
                  <a:srgbClr val="00B0F0"/>
                </a:solidFill>
                <a:effectLst/>
                <a:latin typeface="OpenSans"/>
              </a:rPr>
              <a:t>_____ . At the </a:t>
            </a:r>
            <a:r>
              <a:rPr lang="en-US" sz="4000" b="0" i="0" baseline="30000" dirty="0">
                <a:solidFill>
                  <a:srgbClr val="00B0F0"/>
                </a:solidFill>
                <a:effectLst/>
                <a:latin typeface="OpenSans"/>
              </a:rPr>
              <a:t>3</a:t>
            </a:r>
            <a:r>
              <a:rPr lang="en-US" sz="4000" b="0" i="0" dirty="0">
                <a:solidFill>
                  <a:srgbClr val="00B0F0"/>
                </a:solidFill>
                <a:effectLst/>
                <a:latin typeface="OpenSans"/>
              </a:rPr>
              <a:t>_________, turn </a:t>
            </a:r>
            <a:r>
              <a:rPr lang="en-US" sz="4000" b="0" i="0" baseline="30000" dirty="0">
                <a:solidFill>
                  <a:srgbClr val="00B0F0"/>
                </a:solidFill>
                <a:effectLst/>
                <a:latin typeface="OpenSans"/>
              </a:rPr>
              <a:t>4</a:t>
            </a:r>
            <a:r>
              <a:rPr lang="en-US" sz="4000" b="0" i="0" dirty="0">
                <a:solidFill>
                  <a:srgbClr val="00B0F0"/>
                </a:solidFill>
                <a:effectLst/>
                <a:latin typeface="OpenSans"/>
              </a:rPr>
              <a:t>_____ and it's in front of you". "Thank you", said the man. "You know the city well." "That's because I'm a taxi driver," my dad said.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F19443-8BA9-44AE-9CD7-36512CB81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237" y="132966"/>
            <a:ext cx="4262883" cy="31520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AB0E09-0449-4EC9-A38B-B67124923652}"/>
              </a:ext>
            </a:extLst>
          </p:cNvPr>
          <p:cNvSpPr txBox="1"/>
          <p:nvPr/>
        </p:nvSpPr>
        <p:spPr>
          <a:xfrm>
            <a:off x="10129651" y="2790701"/>
            <a:ext cx="1496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OpenSans"/>
              </a:rPr>
              <a:t>right</a:t>
            </a:r>
            <a:endParaRPr lang="en-US" sz="2800" b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BEE0B4A-646F-4631-B865-2C65F1DAC23E}"/>
              </a:ext>
            </a:extLst>
          </p:cNvPr>
          <p:cNvSpPr txBox="1"/>
          <p:nvPr/>
        </p:nvSpPr>
        <p:spPr>
          <a:xfrm>
            <a:off x="6567055" y="3441863"/>
            <a:ext cx="2137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OpenSans"/>
              </a:rPr>
              <a:t>t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OpenSans"/>
              </a:rPr>
              <a:t>raffic lights</a:t>
            </a:r>
            <a:endParaRPr lang="en-US" sz="2800" b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9C174EF-45B3-4EEC-AF15-10C7D5885282}"/>
              </a:ext>
            </a:extLst>
          </p:cNvPr>
          <p:cNvSpPr txBox="1"/>
          <p:nvPr/>
        </p:nvSpPr>
        <p:spPr>
          <a:xfrm>
            <a:off x="10412680" y="3501241"/>
            <a:ext cx="1496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OpenSans"/>
              </a:rPr>
              <a:t>left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0790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6" grpId="0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8C882-D8CC-469B-BA4F-9575DE5AE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LISTEN AND SING</a:t>
            </a:r>
          </a:p>
        </p:txBody>
      </p:sp>
      <p:pic>
        <p:nvPicPr>
          <p:cNvPr id="5" name="Content Placeholder 4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6F71C767-824F-4352-BCF6-B358CC100B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112" y="1825624"/>
            <a:ext cx="5089557" cy="5089557"/>
          </a:xfrm>
        </p:spPr>
      </p:pic>
    </p:spTree>
    <p:extLst>
      <p:ext uri="{BB962C8B-B14F-4D97-AF65-F5344CB8AC3E}">
        <p14:creationId xmlns:p14="http://schemas.microsoft.com/office/powerpoint/2010/main" val="3556804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ADF5B-9370-48B9-AF9A-028CD607F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ong 7">
            <a:hlinkClick r:id="" action="ppaction://media"/>
            <a:extLst>
              <a:ext uri="{FF2B5EF4-FFF2-40B4-BE49-F238E27FC236}">
                <a16:creationId xmlns:a16="http://schemas.microsoft.com/office/drawing/2014/main" id="{0FF3741C-01E0-4DE8-9F80-A6EB411136E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4888"/>
          </a:xfrm>
        </p:spPr>
      </p:pic>
    </p:spTree>
    <p:extLst>
      <p:ext uri="{BB962C8B-B14F-4D97-AF65-F5344CB8AC3E}">
        <p14:creationId xmlns:p14="http://schemas.microsoft.com/office/powerpoint/2010/main" val="152844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86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CC2FD-F5D2-4415-8486-46858CC42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DA1A4301-6FFC-4C82-A1FA-7634D8CAA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22269" y="-284218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1063619-981B-4E62-A26E-E345BB308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290211" y="0"/>
            <a:ext cx="4039677" cy="1269438"/>
          </a:xfrm>
          <a:custGeom>
            <a:avLst/>
            <a:gdLst>
              <a:gd name="connsiteX0" fmla="*/ 2019838 w 4039677"/>
              <a:gd name="connsiteY0" fmla="*/ 0 h 1269438"/>
              <a:gd name="connsiteX1" fmla="*/ 3994238 w 4039677"/>
              <a:gd name="connsiteY1" fmla="*/ 1175114 h 1269438"/>
              <a:gd name="connsiteX2" fmla="*/ 4039677 w 4039677"/>
              <a:gd name="connsiteY2" fmla="*/ 1269438 h 1269438"/>
              <a:gd name="connsiteX3" fmla="*/ 3004689 w 4039677"/>
              <a:gd name="connsiteY3" fmla="*/ 1269438 h 1269438"/>
              <a:gd name="connsiteX4" fmla="*/ 3000461 w 4039677"/>
              <a:gd name="connsiteY4" fmla="*/ 1264787 h 1269438"/>
              <a:gd name="connsiteX5" fmla="*/ 2019838 w 4039677"/>
              <a:gd name="connsiteY5" fmla="*/ 858599 h 1269438"/>
              <a:gd name="connsiteX6" fmla="*/ 1039216 w 4039677"/>
              <a:gd name="connsiteY6" fmla="*/ 1264787 h 1269438"/>
              <a:gd name="connsiteX7" fmla="*/ 1034988 w 4039677"/>
              <a:gd name="connsiteY7" fmla="*/ 1269438 h 1269438"/>
              <a:gd name="connsiteX8" fmla="*/ 0 w 4039677"/>
              <a:gd name="connsiteY8" fmla="*/ 1269438 h 1269438"/>
              <a:gd name="connsiteX9" fmla="*/ 45438 w 4039677"/>
              <a:gd name="connsiteY9" fmla="*/ 1175114 h 1269438"/>
              <a:gd name="connsiteX10" fmla="*/ 2019838 w 4039677"/>
              <a:gd name="connsiteY10" fmla="*/ 0 h 1269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39677" h="1269438">
                <a:moveTo>
                  <a:pt x="2019838" y="0"/>
                </a:moveTo>
                <a:cubicBezTo>
                  <a:pt x="2872410" y="0"/>
                  <a:pt x="3614002" y="475164"/>
                  <a:pt x="3994238" y="1175114"/>
                </a:cubicBezTo>
                <a:lnTo>
                  <a:pt x="4039677" y="1269438"/>
                </a:lnTo>
                <a:lnTo>
                  <a:pt x="3004689" y="1269438"/>
                </a:lnTo>
                <a:lnTo>
                  <a:pt x="3000461" y="1264787"/>
                </a:lnTo>
                <a:cubicBezTo>
                  <a:pt x="2749498" y="1013823"/>
                  <a:pt x="2402795" y="858599"/>
                  <a:pt x="2019838" y="858599"/>
                </a:cubicBezTo>
                <a:cubicBezTo>
                  <a:pt x="1636881" y="858599"/>
                  <a:pt x="1290179" y="1013823"/>
                  <a:pt x="1039216" y="1264787"/>
                </a:cubicBezTo>
                <a:lnTo>
                  <a:pt x="1034988" y="1269438"/>
                </a:lnTo>
                <a:lnTo>
                  <a:pt x="0" y="1269438"/>
                </a:lnTo>
                <a:lnTo>
                  <a:pt x="45438" y="1175114"/>
                </a:lnTo>
                <a:cubicBezTo>
                  <a:pt x="425674" y="475164"/>
                  <a:pt x="1167266" y="0"/>
                  <a:pt x="2019838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23DD1D-77DE-48B2-A0A0-626580153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14827" cy="6858000"/>
            <a:chOff x="-6214" y="-1"/>
            <a:chExt cx="12214827" cy="6858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230063-C474-48F9-AD35-F649415C2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251EB77-6139-46FD-BABC-85764659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8177B72-4955-469C-BAF0-E07626379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09269C7-DB34-4A8C-BAC9-2496A058B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FA42117-D401-4236-8EAA-EC9095D4C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746B91E-6053-4974-B374-9D1B8FBD7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D5DA8D3-12FB-4731-BDBC-93B6113D0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D16B49A-4893-4729-87B8-9A0B8E592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06D93EE-2329-4706-89C0-BB6C94A3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DC3E76F-2DB4-40DA-8C45-943861B17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56318F6-E559-4DA6-95C0-D2BB10BA6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3243B57-CFAA-461A-AE56-A61CF60F3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6AEACE9-7BE6-4FC5-9686-47F15ABA5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DCAE5B4-5700-44A8-91DA-D8415FB04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2F9D9C9-D01B-4870-8B33-310D77DF5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05DDC7F-2142-41F1-B1E3-A37A0B6FD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1B19576-1AA2-4552-8D7D-831B13781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04D005-AC5D-4160-8184-5BB45CE00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A540368-C5A6-4F28-A60E-763362A6E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67B4722-C810-495C-BB11-45141E367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3B1706B-6FE4-44FB-B429-E59AE3B16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9DD5DAD-1CA2-48BA-94BF-70B1AC2BB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76A21FA-0159-4468-9737-BDBD3426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870688F-0FB0-4A4A-9F90-7EAE14CAE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F7D7D25-8970-4DD6-A3D7-0D550BA85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B480E32-418E-4DE3-B6E7-2F803A2C7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985F833-A609-4B9C-A0D7-6DF88DB7B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AA9A587-B078-4028-A924-4A6DDDA2C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E2E5E8E-3025-4C93-9E63-9C47C5BBA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C77AA8B-2F9D-401C-BC02-F08E09114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0754527" cy="1330036"/>
          </a:xfrm>
        </p:spPr>
        <p:txBody>
          <a:bodyPr anchor="b">
            <a:normAutofit/>
          </a:bodyPr>
          <a:lstStyle/>
          <a:p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Sans"/>
                <a:ea typeface="+mj-ea"/>
                <a:cs typeface="+mj-cs"/>
              </a:rPr>
              <a:t>Write: 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j-ea"/>
                <a:cs typeface="+mj-cs"/>
              </a:rPr>
              <a:t>why, because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E4564A34-7AE8-4923-B77D-B25EF2B74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96291"/>
            <a:ext cx="11338560" cy="4965469"/>
          </a:xfrm>
          <a:custGeom>
            <a:avLst/>
            <a:gdLst>
              <a:gd name="connsiteX0" fmla="*/ 0 w 11338560"/>
              <a:gd name="connsiteY0" fmla="*/ 0 h 4965469"/>
              <a:gd name="connsiteX1" fmla="*/ 11338560 w 11338560"/>
              <a:gd name="connsiteY1" fmla="*/ 0 h 4965469"/>
              <a:gd name="connsiteX2" fmla="*/ 11338560 w 11338560"/>
              <a:gd name="connsiteY2" fmla="*/ 4965469 h 4965469"/>
              <a:gd name="connsiteX3" fmla="*/ 0 w 11338560"/>
              <a:gd name="connsiteY3" fmla="*/ 4965469 h 4965469"/>
              <a:gd name="connsiteX4" fmla="*/ 0 w 11338560"/>
              <a:gd name="connsiteY4" fmla="*/ 0 h 4965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8560" h="4965469" fill="none" extrusionOk="0">
                <a:moveTo>
                  <a:pt x="0" y="0"/>
                </a:moveTo>
                <a:cubicBezTo>
                  <a:pt x="2658424" y="-152175"/>
                  <a:pt x="6538727" y="-68338"/>
                  <a:pt x="11338560" y="0"/>
                </a:cubicBezTo>
                <a:cubicBezTo>
                  <a:pt x="11405590" y="1876931"/>
                  <a:pt x="11171248" y="2940118"/>
                  <a:pt x="11338560" y="4965469"/>
                </a:cubicBezTo>
                <a:cubicBezTo>
                  <a:pt x="7335801" y="5109692"/>
                  <a:pt x="2437622" y="4999422"/>
                  <a:pt x="0" y="4965469"/>
                </a:cubicBezTo>
                <a:cubicBezTo>
                  <a:pt x="23176" y="2874972"/>
                  <a:pt x="-39990" y="2170932"/>
                  <a:pt x="0" y="0"/>
                </a:cubicBezTo>
                <a:close/>
              </a:path>
              <a:path w="11338560" h="4965469" stroke="0" extrusionOk="0">
                <a:moveTo>
                  <a:pt x="0" y="0"/>
                </a:moveTo>
                <a:cubicBezTo>
                  <a:pt x="4810173" y="25499"/>
                  <a:pt x="6300371" y="-78324"/>
                  <a:pt x="11338560" y="0"/>
                </a:cubicBezTo>
                <a:cubicBezTo>
                  <a:pt x="11306887" y="1154201"/>
                  <a:pt x="11459199" y="3724869"/>
                  <a:pt x="11338560" y="4965469"/>
                </a:cubicBezTo>
                <a:cubicBezTo>
                  <a:pt x="7537962" y="4947706"/>
                  <a:pt x="3486604" y="4806526"/>
                  <a:pt x="0" y="4965469"/>
                </a:cubicBezTo>
                <a:cubicBezTo>
                  <a:pt x="88693" y="3280765"/>
                  <a:pt x="-9609" y="1870407"/>
                  <a:pt x="0" y="0"/>
                </a:cubicBezTo>
                <a:close/>
              </a:path>
            </a:pathLst>
          </a:custGeom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3841337057">
                  <ask:type>
                    <ask:lineSketchCurved/>
                  </ask:type>
                </ask:lineSketchStyleProps>
              </a:ext>
            </a:extLst>
          </a:ln>
        </p:spPr>
        <p:txBody>
          <a:bodyPr anchor="t">
            <a:normAutofit fontScale="850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4800" b="0" i="0" dirty="0" err="1">
                <a:solidFill>
                  <a:srgbClr val="7030A0"/>
                </a:solidFill>
                <a:effectLst/>
                <a:latin typeface="OpenSans"/>
              </a:rPr>
              <a:t>Hoa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OpenSans"/>
              </a:rPr>
              <a:t>: </a:t>
            </a:r>
            <a:r>
              <a:rPr lang="en-US" sz="4800" b="0" i="0" baseline="30000" dirty="0">
                <a:solidFill>
                  <a:srgbClr val="7030A0"/>
                </a:solidFill>
                <a:effectLst/>
                <a:latin typeface="OpenSans"/>
              </a:rPr>
              <a:t>1</a:t>
            </a:r>
            <a:r>
              <a:rPr lang="en-US" sz="4800" b="0" i="0" u="sng" dirty="0">
                <a:solidFill>
                  <a:srgbClr val="7030A0"/>
                </a:solidFill>
                <a:effectLst/>
                <a:latin typeface="OpenSans"/>
              </a:rPr>
              <a:t>Why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OpenSans"/>
              </a:rPr>
              <a:t> are you smiling?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4800" b="0" i="0" dirty="0">
                <a:solidFill>
                  <a:srgbClr val="7030A0"/>
                </a:solidFill>
                <a:effectLst/>
                <a:latin typeface="OpenSans"/>
              </a:rPr>
              <a:t>Millie: </a:t>
            </a:r>
            <a:r>
              <a:rPr lang="en-US" sz="4800" b="0" i="0" baseline="30000" dirty="0">
                <a:solidFill>
                  <a:srgbClr val="7030A0"/>
                </a:solidFill>
                <a:effectLst/>
                <a:latin typeface="OpenSans"/>
              </a:rPr>
              <a:t>2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OpenSans"/>
              </a:rPr>
              <a:t> __________ I'm happy.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4800" b="0" i="0" dirty="0" err="1">
                <a:solidFill>
                  <a:srgbClr val="7030A0"/>
                </a:solidFill>
                <a:effectLst/>
                <a:latin typeface="OpenSans"/>
              </a:rPr>
              <a:t>Hoa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OpenSans"/>
              </a:rPr>
              <a:t>: </a:t>
            </a:r>
            <a:r>
              <a:rPr lang="en-US" sz="4800" b="0" i="0" baseline="30000" dirty="0">
                <a:solidFill>
                  <a:srgbClr val="7030A0"/>
                </a:solidFill>
                <a:effectLst/>
                <a:latin typeface="OpenSans"/>
              </a:rPr>
              <a:t>3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OpenSans"/>
              </a:rPr>
              <a:t> _________ are you so happy?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4800" b="0" i="0" dirty="0">
                <a:solidFill>
                  <a:srgbClr val="7030A0"/>
                </a:solidFill>
                <a:effectLst/>
                <a:latin typeface="OpenSans"/>
              </a:rPr>
              <a:t>Millie: </a:t>
            </a:r>
            <a:r>
              <a:rPr lang="en-US" sz="4800" b="0" i="0" baseline="30000" dirty="0">
                <a:solidFill>
                  <a:srgbClr val="7030A0"/>
                </a:solidFill>
                <a:effectLst/>
                <a:latin typeface="OpenSans"/>
              </a:rPr>
              <a:t>4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OpenSans"/>
              </a:rPr>
              <a:t>_________ I won this trophy.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4800" b="0" i="0" dirty="0" err="1">
                <a:solidFill>
                  <a:srgbClr val="7030A0"/>
                </a:solidFill>
                <a:effectLst/>
                <a:latin typeface="OpenSans"/>
              </a:rPr>
              <a:t>Hoa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OpenSans"/>
              </a:rPr>
              <a:t>: </a:t>
            </a:r>
            <a:r>
              <a:rPr lang="en-US" sz="4800" b="0" i="0" baseline="30000" dirty="0">
                <a:solidFill>
                  <a:srgbClr val="7030A0"/>
                </a:solidFill>
                <a:effectLst/>
                <a:latin typeface="OpenSans"/>
              </a:rPr>
              <a:t>5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OpenSans"/>
              </a:rPr>
              <a:t> _________ did you win the trophy?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4800" b="0" i="0" dirty="0">
                <a:solidFill>
                  <a:srgbClr val="7030A0"/>
                </a:solidFill>
                <a:effectLst/>
                <a:latin typeface="OpenSans"/>
              </a:rPr>
              <a:t>Millie: I won it </a:t>
            </a:r>
            <a:r>
              <a:rPr lang="en-US" sz="4800" b="0" i="0" baseline="30000" dirty="0">
                <a:solidFill>
                  <a:srgbClr val="7030A0"/>
                </a:solidFill>
                <a:effectLst/>
                <a:latin typeface="OpenSans"/>
              </a:rPr>
              <a:t>6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OpenSans"/>
              </a:rPr>
              <a:t>________ I'm the fastest runner at school. </a:t>
            </a:r>
            <a:r>
              <a:rPr lang="en-US" sz="4800" b="0" i="0" baseline="30000" dirty="0">
                <a:solidFill>
                  <a:srgbClr val="7030A0"/>
                </a:solidFill>
                <a:effectLst/>
                <a:latin typeface="OpenSans"/>
              </a:rPr>
              <a:t>7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OpenSans"/>
              </a:rPr>
              <a:t>______ are you asking so many questions?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5F8D22-EAE7-4C4C-BFDE-2EFD092FD15F}"/>
              </a:ext>
            </a:extLst>
          </p:cNvPr>
          <p:cNvSpPr txBox="1"/>
          <p:nvPr/>
        </p:nvSpPr>
        <p:spPr>
          <a:xfrm>
            <a:off x="2778826" y="2196936"/>
            <a:ext cx="2185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Because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7262702-A722-466F-B3F0-8C07E6787057}"/>
              </a:ext>
            </a:extLst>
          </p:cNvPr>
          <p:cNvSpPr txBox="1"/>
          <p:nvPr/>
        </p:nvSpPr>
        <p:spPr>
          <a:xfrm>
            <a:off x="2719449" y="2790702"/>
            <a:ext cx="1733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Why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4C21837-B738-4262-A21E-BB1864C1FE49}"/>
              </a:ext>
            </a:extLst>
          </p:cNvPr>
          <p:cNvSpPr txBox="1"/>
          <p:nvPr/>
        </p:nvSpPr>
        <p:spPr>
          <a:xfrm>
            <a:off x="2517570" y="3455720"/>
            <a:ext cx="2101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Because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B4CB1DD-01FC-4D0F-BDDC-BEABE5DEDB56}"/>
              </a:ext>
            </a:extLst>
          </p:cNvPr>
          <p:cNvSpPr txBox="1"/>
          <p:nvPr/>
        </p:nvSpPr>
        <p:spPr>
          <a:xfrm>
            <a:off x="2481944" y="4156364"/>
            <a:ext cx="2161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Why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A8DEB0C-4AEA-46E2-86BD-7A419713D0D0}"/>
              </a:ext>
            </a:extLst>
          </p:cNvPr>
          <p:cNvSpPr txBox="1"/>
          <p:nvPr/>
        </p:nvSpPr>
        <p:spPr>
          <a:xfrm>
            <a:off x="3954484" y="4845133"/>
            <a:ext cx="2113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Because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594A3FA-E05F-44F7-A865-6674F6865EEF}"/>
              </a:ext>
            </a:extLst>
          </p:cNvPr>
          <p:cNvSpPr txBox="1"/>
          <p:nvPr/>
        </p:nvSpPr>
        <p:spPr>
          <a:xfrm>
            <a:off x="2576946" y="5462650"/>
            <a:ext cx="1733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Why</a:t>
            </a:r>
          </a:p>
        </p:txBody>
      </p:sp>
    </p:spTree>
    <p:extLst>
      <p:ext uri="{BB962C8B-B14F-4D97-AF65-F5344CB8AC3E}">
        <p14:creationId xmlns:p14="http://schemas.microsoft.com/office/powerpoint/2010/main" val="386569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5" grpId="0"/>
      <p:bldP spid="57" grpId="0"/>
      <p:bldP spid="58" grpId="0"/>
      <p:bldP spid="59" grpId="0"/>
      <p:bldP spid="6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71D79C9-FD78-4D11-A424-0002509BD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316368BA-0A3E-4AE0-8333-2364F90C1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3252" y="-6055"/>
            <a:ext cx="12208610" cy="2303672"/>
          </a:xfrm>
          <a:custGeom>
            <a:avLst/>
            <a:gdLst>
              <a:gd name="connsiteX0" fmla="*/ 8951169 w 12178450"/>
              <a:gd name="connsiteY0" fmla="*/ 32 h 2001622"/>
              <a:gd name="connsiteX1" fmla="*/ 11653845 w 12178450"/>
              <a:gd name="connsiteY1" fmla="*/ 209874 h 2001622"/>
              <a:gd name="connsiteX2" fmla="*/ 12178450 w 12178450"/>
              <a:gd name="connsiteY2" fmla="*/ 286723 h 2001622"/>
              <a:gd name="connsiteX3" fmla="*/ 12178450 w 12178450"/>
              <a:gd name="connsiteY3" fmla="*/ 2001622 h 2001622"/>
              <a:gd name="connsiteX4" fmla="*/ 0 w 12178450"/>
              <a:gd name="connsiteY4" fmla="*/ 2001622 h 2001622"/>
              <a:gd name="connsiteX5" fmla="*/ 0 w 12178450"/>
              <a:gd name="connsiteY5" fmla="*/ 1010979 h 2001622"/>
              <a:gd name="connsiteX6" fmla="*/ 8951169 w 12178450"/>
              <a:gd name="connsiteY6" fmla="*/ 32 h 200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8450" h="2001622">
                <a:moveTo>
                  <a:pt x="8951169" y="32"/>
                </a:moveTo>
                <a:cubicBezTo>
                  <a:pt x="9704520" y="1593"/>
                  <a:pt x="10578586" y="62133"/>
                  <a:pt x="11653845" y="209874"/>
                </a:cubicBezTo>
                <a:lnTo>
                  <a:pt x="12178450" y="286723"/>
                </a:lnTo>
                <a:lnTo>
                  <a:pt x="12178450" y="2001622"/>
                </a:lnTo>
                <a:lnTo>
                  <a:pt x="0" y="2001622"/>
                </a:lnTo>
                <a:lnTo>
                  <a:pt x="0" y="1010979"/>
                </a:lnTo>
                <a:cubicBezTo>
                  <a:pt x="4768989" y="1010979"/>
                  <a:pt x="5812206" y="-6472"/>
                  <a:pt x="8951169" y="3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Right Triangle 55">
            <a:extLst>
              <a:ext uri="{FF2B5EF4-FFF2-40B4-BE49-F238E27FC236}">
                <a16:creationId xmlns:a16="http://schemas.microsoft.com/office/drawing/2014/main" id="{DA1A4301-6FFC-4C82-A1FA-7634D8CAA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4145" y="3546697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323DD1D-77DE-48B2-A0A0-626580153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14827" cy="6858000"/>
            <a:chOff x="-6214" y="-1"/>
            <a:chExt cx="12214827" cy="6858000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C230063-C474-48F9-AD35-F649415C2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251EB77-6139-46FD-BABC-85764659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8177B72-4955-469C-BAF0-E07626379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09269C7-DB34-4A8C-BAC9-2496A058B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FA42117-D401-4236-8EAA-EC9095D4C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746B91E-6053-4974-B374-9D1B8FBD7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ED5DA8D3-12FB-4731-BDBC-93B6113D0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D16B49A-4893-4729-87B8-9A0B8E592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06D93EE-2329-4706-89C0-BB6C94A3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DC3E76F-2DB4-40DA-8C45-943861B17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F56318F6-E559-4DA6-95C0-D2BB10BA6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83243B57-CFAA-461A-AE56-A61CF60F3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AEACE9-7BE6-4FC5-9686-47F15ABA5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DCAE5B4-5700-44A8-91DA-D8415FB04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2F9D9C9-D01B-4870-8B33-310D77DF5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05DDC7F-2142-41F1-B1E3-A37A0B6FD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1B19576-1AA2-4552-8D7D-831B13781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C504D005-AC5D-4160-8184-5BB45CE00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A540368-C5A6-4F28-A60E-763362A6E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767B4722-C810-495C-BB11-45141E367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3B1706B-6FE4-44FB-B429-E59AE3B16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9DD5DAD-1CA2-48BA-94BF-70B1AC2BB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76A21FA-0159-4468-9737-BDBD3426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870688F-0FB0-4A4A-9F90-7EAE14CAE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7D7D25-8970-4DD6-A3D7-0D550BA85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8B480E32-418E-4DE3-B6E7-2F803A2C7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0985F833-A609-4B9C-A0D7-6DF88DB7B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DAA9A587-B078-4028-A924-4A6DDDA2C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E2E5E8E-3025-4C93-9E63-9C47C5BBA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B670793-EF84-446A-870F-476EA8047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61" y="152086"/>
            <a:ext cx="8365769" cy="2740908"/>
          </a:xfrm>
        </p:spPr>
        <p:txBody>
          <a:bodyPr anchor="t">
            <a:normAutofit/>
          </a:bodyPr>
          <a:lstStyle/>
          <a:p>
            <a:r>
              <a:rPr lang="en-US" b="0" i="0" dirty="0">
                <a:solidFill>
                  <a:srgbClr val="FF0000"/>
                </a:solidFill>
                <a:effectLst/>
                <a:latin typeface="OpenSans"/>
              </a:rPr>
              <a:t>Read and write T (true) or F (false)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00187E1-CB84-46F2-9EC9-981ADF1CBCBC}"/>
              </a:ext>
            </a:extLst>
          </p:cNvPr>
          <p:cNvSpPr txBox="1"/>
          <p:nvPr/>
        </p:nvSpPr>
        <p:spPr>
          <a:xfrm>
            <a:off x="142503" y="894470"/>
            <a:ext cx="11234057" cy="4401205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l"/>
            <a:r>
              <a:rPr lang="en-US" sz="4000" b="0" i="0" dirty="0">
                <a:solidFill>
                  <a:srgbClr val="7030A0"/>
                </a:solidFill>
                <a:effectLst/>
                <a:latin typeface="OpenSans"/>
              </a:rPr>
              <a:t>1. The orange flowers are the least beautiful. __</a:t>
            </a:r>
            <a:r>
              <a:rPr lang="en-US" sz="4000" b="0" i="0" u="sng" dirty="0">
                <a:solidFill>
                  <a:srgbClr val="7030A0"/>
                </a:solidFill>
                <a:effectLst/>
                <a:latin typeface="OpenSans"/>
              </a:rPr>
              <a:t>T</a:t>
            </a:r>
            <a:r>
              <a:rPr lang="en-US" sz="4000" b="0" i="0" dirty="0">
                <a:solidFill>
                  <a:srgbClr val="7030A0"/>
                </a:solidFill>
                <a:effectLst/>
                <a:latin typeface="OpenSans"/>
              </a:rPr>
              <a:t>___</a:t>
            </a:r>
          </a:p>
          <a:p>
            <a:pPr algn="l"/>
            <a:r>
              <a:rPr lang="en-US" sz="4000" b="0" i="0" dirty="0">
                <a:solidFill>
                  <a:srgbClr val="7030A0"/>
                </a:solidFill>
                <a:effectLst/>
                <a:latin typeface="OpenSans"/>
              </a:rPr>
              <a:t>2. The red flowers are the most expensive. ______</a:t>
            </a:r>
          </a:p>
          <a:p>
            <a:pPr algn="l"/>
            <a:r>
              <a:rPr lang="en-US" sz="4000" b="0" i="0" dirty="0">
                <a:solidFill>
                  <a:srgbClr val="7030A0"/>
                </a:solidFill>
                <a:effectLst/>
                <a:latin typeface="OpenSans"/>
              </a:rPr>
              <a:t>3. The purple flowers are the cheapest. _____</a:t>
            </a:r>
          </a:p>
          <a:p>
            <a:pPr algn="l"/>
            <a:r>
              <a:rPr lang="en-US" sz="4000" b="0" i="0" dirty="0">
                <a:solidFill>
                  <a:srgbClr val="7030A0"/>
                </a:solidFill>
                <a:effectLst/>
                <a:latin typeface="OpenSans"/>
              </a:rPr>
              <a:t>4. The purple flowers are more expensive than the yellow and white ones. ____</a:t>
            </a:r>
          </a:p>
          <a:p>
            <a:pPr algn="l"/>
            <a:r>
              <a:rPr lang="en-US" sz="4000" b="0" i="0" dirty="0">
                <a:solidFill>
                  <a:srgbClr val="7030A0"/>
                </a:solidFill>
                <a:effectLst/>
                <a:latin typeface="OpenSans"/>
              </a:rPr>
              <a:t>5. The yellow and white flowers are less </a:t>
            </a:r>
          </a:p>
          <a:p>
            <a:pPr algn="l"/>
            <a:r>
              <a:rPr lang="en-US" sz="4000" b="0" i="0" dirty="0">
                <a:solidFill>
                  <a:srgbClr val="7030A0"/>
                </a:solidFill>
                <a:effectLst/>
                <a:latin typeface="OpenSans"/>
              </a:rPr>
              <a:t>beautiful than the orange ones. ____</a:t>
            </a:r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8E9E808-8F5D-4B73-97F0-DB3374C031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19367" y="3442344"/>
            <a:ext cx="3430130" cy="3415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7F0A8FA-E140-4291-BDD0-2CB646E89F8C}"/>
              </a:ext>
            </a:extLst>
          </p:cNvPr>
          <p:cNvSpPr txBox="1"/>
          <p:nvPr/>
        </p:nvSpPr>
        <p:spPr>
          <a:xfrm>
            <a:off x="9357756" y="1520042"/>
            <a:ext cx="1294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81D10D5-ABFD-4F9B-93EE-70823F4293B3}"/>
              </a:ext>
            </a:extLst>
          </p:cNvPr>
          <p:cNvSpPr txBox="1"/>
          <p:nvPr/>
        </p:nvSpPr>
        <p:spPr>
          <a:xfrm>
            <a:off x="8752114" y="2101932"/>
            <a:ext cx="1294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58EBD27-B38E-4220-B9BA-097299630DC0}"/>
              </a:ext>
            </a:extLst>
          </p:cNvPr>
          <p:cNvSpPr txBox="1"/>
          <p:nvPr/>
        </p:nvSpPr>
        <p:spPr>
          <a:xfrm>
            <a:off x="5332021" y="3289465"/>
            <a:ext cx="1294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2C8901D-48F0-47A6-B038-F308983F141C}"/>
              </a:ext>
            </a:extLst>
          </p:cNvPr>
          <p:cNvSpPr txBox="1"/>
          <p:nvPr/>
        </p:nvSpPr>
        <p:spPr>
          <a:xfrm>
            <a:off x="7137070" y="4476997"/>
            <a:ext cx="1294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92758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89" grpId="0"/>
      <p:bldP spid="90" grpId="0"/>
      <p:bldP spid="9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1D79C9-FD78-4D11-A424-0002509BD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16368BA-0A3E-4AE0-8333-2364F90C1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3252" y="-6055"/>
            <a:ext cx="12208610" cy="2303672"/>
          </a:xfrm>
          <a:custGeom>
            <a:avLst/>
            <a:gdLst>
              <a:gd name="connsiteX0" fmla="*/ 8951169 w 12178450"/>
              <a:gd name="connsiteY0" fmla="*/ 32 h 2001622"/>
              <a:gd name="connsiteX1" fmla="*/ 11653845 w 12178450"/>
              <a:gd name="connsiteY1" fmla="*/ 209874 h 2001622"/>
              <a:gd name="connsiteX2" fmla="*/ 12178450 w 12178450"/>
              <a:gd name="connsiteY2" fmla="*/ 286723 h 2001622"/>
              <a:gd name="connsiteX3" fmla="*/ 12178450 w 12178450"/>
              <a:gd name="connsiteY3" fmla="*/ 2001622 h 2001622"/>
              <a:gd name="connsiteX4" fmla="*/ 0 w 12178450"/>
              <a:gd name="connsiteY4" fmla="*/ 2001622 h 2001622"/>
              <a:gd name="connsiteX5" fmla="*/ 0 w 12178450"/>
              <a:gd name="connsiteY5" fmla="*/ 1010979 h 2001622"/>
              <a:gd name="connsiteX6" fmla="*/ 8951169 w 12178450"/>
              <a:gd name="connsiteY6" fmla="*/ 32 h 200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8450" h="2001622">
                <a:moveTo>
                  <a:pt x="8951169" y="32"/>
                </a:moveTo>
                <a:cubicBezTo>
                  <a:pt x="9704520" y="1593"/>
                  <a:pt x="10578586" y="62133"/>
                  <a:pt x="11653845" y="209874"/>
                </a:cubicBezTo>
                <a:lnTo>
                  <a:pt x="12178450" y="286723"/>
                </a:lnTo>
                <a:lnTo>
                  <a:pt x="12178450" y="2001622"/>
                </a:lnTo>
                <a:lnTo>
                  <a:pt x="0" y="2001622"/>
                </a:lnTo>
                <a:lnTo>
                  <a:pt x="0" y="1010979"/>
                </a:lnTo>
                <a:cubicBezTo>
                  <a:pt x="4768989" y="1010979"/>
                  <a:pt x="5812206" y="-6472"/>
                  <a:pt x="8951169" y="3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DA1A4301-6FFC-4C82-A1FA-7634D8CAA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4145" y="3546697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23DD1D-77DE-48B2-A0A0-626580153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14827" cy="6858000"/>
            <a:chOff x="-6214" y="-1"/>
            <a:chExt cx="12214827" cy="6858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230063-C474-48F9-AD35-F649415C2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251EB77-6139-46FD-BABC-85764659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8177B72-4955-469C-BAF0-E07626379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09269C7-DB34-4A8C-BAC9-2496A058B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FA42117-D401-4236-8EAA-EC9095D4C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746B91E-6053-4974-B374-9D1B8FBD7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D5DA8D3-12FB-4731-BDBC-93B6113D0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D16B49A-4893-4729-87B8-9A0B8E592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06D93EE-2329-4706-89C0-BB6C94A3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DC3E76F-2DB4-40DA-8C45-943861B17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56318F6-E559-4DA6-95C0-D2BB10BA6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3243B57-CFAA-461A-AE56-A61CF60F3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6AEACE9-7BE6-4FC5-9686-47F15ABA5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DCAE5B4-5700-44A8-91DA-D8415FB04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2F9D9C9-D01B-4870-8B33-310D77DF5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05DDC7F-2142-41F1-B1E3-A37A0B6FD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1B19576-1AA2-4552-8D7D-831B13781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04D005-AC5D-4160-8184-5BB45CE00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A540368-C5A6-4F28-A60E-763362A6E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67B4722-C810-495C-BB11-45141E367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3B1706B-6FE4-44FB-B429-E59AE3B16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9DD5DAD-1CA2-48BA-94BF-70B1AC2BB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76A21FA-0159-4468-9737-BDBD3426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870688F-0FB0-4A4A-9F90-7EAE14CAE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F7D7D25-8970-4DD6-A3D7-0D550BA85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B480E32-418E-4DE3-B6E7-2F803A2C7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985F833-A609-4B9C-A0D7-6DF88DB7B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AA9A587-B078-4028-A924-4A6DDDA2C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E2E5E8E-3025-4C93-9E63-9C47C5BBA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9045C0A-1143-4B1F-A091-2374D052C2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7876263"/>
              </p:ext>
            </p:extLst>
          </p:nvPr>
        </p:nvGraphicFramePr>
        <p:xfrm>
          <a:off x="261256" y="2792306"/>
          <a:ext cx="11245932" cy="1417014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2811483">
                  <a:extLst>
                    <a:ext uri="{9D8B030D-6E8A-4147-A177-3AD203B41FA5}">
                      <a16:colId xmlns:a16="http://schemas.microsoft.com/office/drawing/2014/main" val="239943215"/>
                    </a:ext>
                  </a:extLst>
                </a:gridCol>
                <a:gridCol w="2811483">
                  <a:extLst>
                    <a:ext uri="{9D8B030D-6E8A-4147-A177-3AD203B41FA5}">
                      <a16:colId xmlns:a16="http://schemas.microsoft.com/office/drawing/2014/main" val="3154618946"/>
                    </a:ext>
                  </a:extLst>
                </a:gridCol>
                <a:gridCol w="2811483">
                  <a:extLst>
                    <a:ext uri="{9D8B030D-6E8A-4147-A177-3AD203B41FA5}">
                      <a16:colId xmlns:a16="http://schemas.microsoft.com/office/drawing/2014/main" val="716418982"/>
                    </a:ext>
                  </a:extLst>
                </a:gridCol>
                <a:gridCol w="2811483">
                  <a:extLst>
                    <a:ext uri="{9D8B030D-6E8A-4147-A177-3AD203B41FA5}">
                      <a16:colId xmlns:a16="http://schemas.microsoft.com/office/drawing/2014/main" val="688704742"/>
                    </a:ext>
                  </a:extLst>
                </a:gridCol>
              </a:tblGrid>
              <a:tr h="513038">
                <a:tc>
                  <a:txBody>
                    <a:bodyPr/>
                    <a:lstStyle/>
                    <a:p>
                      <a:pPr fontAlgn="t"/>
                      <a:r>
                        <a:rPr lang="en-US" sz="4400" b="0" dirty="0">
                          <a:solidFill>
                            <a:srgbClr val="FF00FF"/>
                          </a:solidFill>
                          <a:effectLst/>
                        </a:rPr>
                        <a:t>c says c</a:t>
                      </a:r>
                    </a:p>
                    <a:p>
                      <a:pPr fontAlgn="t"/>
                      <a:r>
                        <a:rPr lang="en-US" sz="4400" b="0" dirty="0">
                          <a:solidFill>
                            <a:srgbClr val="FF00FF"/>
                          </a:solidFill>
                          <a:effectLst/>
                        </a:rPr>
                        <a:t> </a:t>
                      </a:r>
                    </a:p>
                  </a:txBody>
                  <a:tcPr marL="37947" marR="37947" marT="37947" marB="37947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4400" b="0" dirty="0">
                          <a:solidFill>
                            <a:srgbClr val="FF00FF"/>
                          </a:solidFill>
                          <a:effectLst/>
                        </a:rPr>
                        <a:t>c say s</a:t>
                      </a:r>
                    </a:p>
                    <a:p>
                      <a:pPr fontAlgn="t"/>
                      <a:r>
                        <a:rPr lang="en-US" sz="4400" b="0" i="1" dirty="0">
                          <a:solidFill>
                            <a:schemeClr val="tx1"/>
                          </a:solidFill>
                          <a:effectLst/>
                        </a:rPr>
                        <a:t>pencil</a:t>
                      </a:r>
                    </a:p>
                  </a:txBody>
                  <a:tcPr marL="37947" marR="37947" marT="37947" marB="37947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4400" b="0" dirty="0">
                          <a:solidFill>
                            <a:srgbClr val="FF00FF"/>
                          </a:solidFill>
                          <a:effectLst/>
                        </a:rPr>
                        <a:t>g says g</a:t>
                      </a:r>
                    </a:p>
                  </a:txBody>
                  <a:tcPr marL="37947" marR="37947" marT="37947" marB="37947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4400" b="0" dirty="0">
                          <a:solidFill>
                            <a:srgbClr val="FF00FF"/>
                          </a:solidFill>
                          <a:effectLst/>
                        </a:rPr>
                        <a:t>g say j</a:t>
                      </a:r>
                    </a:p>
                  </a:txBody>
                  <a:tcPr marL="37947" marR="37947" marT="37947" marB="37947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6077381"/>
                  </a:ext>
                </a:extLst>
              </a:tr>
            </a:tbl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865DCF78-1D53-426A-9326-B11231AC36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84463" y="333402"/>
            <a:ext cx="11310917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OpenSans"/>
              </a:rPr>
              <a:t>Write the words under the correct headings</a:t>
            </a:r>
            <a:endParaRPr kumimoji="0" lang="en-US" altLang="en-US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pencil, yogurt, orange, gloves, picnic, cucumber, page, police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13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several&#10;&#10;Description automatically generated">
            <a:extLst>
              <a:ext uri="{FF2B5EF4-FFF2-40B4-BE49-F238E27FC236}">
                <a16:creationId xmlns:a16="http://schemas.microsoft.com/office/drawing/2014/main" id="{A940EFD3-409B-4FEC-99D6-164C847B0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0" y="1689131"/>
            <a:ext cx="5129784" cy="349379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AF2A72B-394A-49CE-93F9-6B00314B1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914" b="7"/>
          <a:stretch/>
        </p:blipFill>
        <p:spPr>
          <a:xfrm>
            <a:off x="6811178" y="4754881"/>
            <a:ext cx="5129784" cy="183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64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1D79C9-FD78-4D11-A424-0002509BD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16368BA-0A3E-4AE0-8333-2364F90C1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3252" y="-6055"/>
            <a:ext cx="12208610" cy="2303672"/>
          </a:xfrm>
          <a:custGeom>
            <a:avLst/>
            <a:gdLst>
              <a:gd name="connsiteX0" fmla="*/ 8951169 w 12178450"/>
              <a:gd name="connsiteY0" fmla="*/ 32 h 2001622"/>
              <a:gd name="connsiteX1" fmla="*/ 11653845 w 12178450"/>
              <a:gd name="connsiteY1" fmla="*/ 209874 h 2001622"/>
              <a:gd name="connsiteX2" fmla="*/ 12178450 w 12178450"/>
              <a:gd name="connsiteY2" fmla="*/ 286723 h 2001622"/>
              <a:gd name="connsiteX3" fmla="*/ 12178450 w 12178450"/>
              <a:gd name="connsiteY3" fmla="*/ 2001622 h 2001622"/>
              <a:gd name="connsiteX4" fmla="*/ 0 w 12178450"/>
              <a:gd name="connsiteY4" fmla="*/ 2001622 h 2001622"/>
              <a:gd name="connsiteX5" fmla="*/ 0 w 12178450"/>
              <a:gd name="connsiteY5" fmla="*/ 1010979 h 2001622"/>
              <a:gd name="connsiteX6" fmla="*/ 8951169 w 12178450"/>
              <a:gd name="connsiteY6" fmla="*/ 32 h 200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8450" h="2001622">
                <a:moveTo>
                  <a:pt x="8951169" y="32"/>
                </a:moveTo>
                <a:cubicBezTo>
                  <a:pt x="9704520" y="1593"/>
                  <a:pt x="10578586" y="62133"/>
                  <a:pt x="11653845" y="209874"/>
                </a:cubicBezTo>
                <a:lnTo>
                  <a:pt x="12178450" y="286723"/>
                </a:lnTo>
                <a:lnTo>
                  <a:pt x="12178450" y="2001622"/>
                </a:lnTo>
                <a:lnTo>
                  <a:pt x="0" y="2001622"/>
                </a:lnTo>
                <a:lnTo>
                  <a:pt x="0" y="1010979"/>
                </a:lnTo>
                <a:cubicBezTo>
                  <a:pt x="4768989" y="1010979"/>
                  <a:pt x="5812206" y="-6472"/>
                  <a:pt x="8951169" y="3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DA1A4301-6FFC-4C82-A1FA-7634D8CAA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4145" y="3546697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23DD1D-77DE-48B2-A0A0-626580153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14827" cy="6858000"/>
            <a:chOff x="-6214" y="-1"/>
            <a:chExt cx="12214827" cy="6858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230063-C474-48F9-AD35-F649415C2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251EB77-6139-46FD-BABC-85764659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8177B72-4955-469C-BAF0-E07626379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09269C7-DB34-4A8C-BAC9-2496A058B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FA42117-D401-4236-8EAA-EC9095D4C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746B91E-6053-4974-B374-9D1B8FBD7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D5DA8D3-12FB-4731-BDBC-93B6113D0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D16B49A-4893-4729-87B8-9A0B8E592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06D93EE-2329-4706-89C0-BB6C94A3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DC3E76F-2DB4-40DA-8C45-943861B17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56318F6-E559-4DA6-95C0-D2BB10BA6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3243B57-CFAA-461A-AE56-A61CF60F3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6AEACE9-7BE6-4FC5-9686-47F15ABA5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DCAE5B4-5700-44A8-91DA-D8415FB04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2F9D9C9-D01B-4870-8B33-310D77DF5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05DDC7F-2142-41F1-B1E3-A37A0B6FD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1B19576-1AA2-4552-8D7D-831B13781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04D005-AC5D-4160-8184-5BB45CE00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A540368-C5A6-4F28-A60E-763362A6E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67B4722-C810-495C-BB11-45141E367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3B1706B-6FE4-44FB-B429-E59AE3B16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9DD5DAD-1CA2-48BA-94BF-70B1AC2BB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76A21FA-0159-4468-9737-BDBD3426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870688F-0FB0-4A4A-9F90-7EAE14CAE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F7D7D25-8970-4DD6-A3D7-0D550BA85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B480E32-418E-4DE3-B6E7-2F803A2C7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985F833-A609-4B9C-A0D7-6DF88DB7B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AA9A587-B078-4028-A924-4A6DDDA2C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E2E5E8E-3025-4C93-9E63-9C47C5BBA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2">
            <a:extLst>
              <a:ext uri="{FF2B5EF4-FFF2-40B4-BE49-F238E27FC236}">
                <a16:creationId xmlns:a16="http://schemas.microsoft.com/office/drawing/2014/main" id="{865DCF78-1D53-426A-9326-B11231AC36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84463" y="333402"/>
            <a:ext cx="11310917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OpenSans"/>
              </a:rPr>
              <a:t>Write the words under the correct headings</a:t>
            </a:r>
            <a:endParaRPr kumimoji="0" lang="en-US" altLang="en-US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pencil, yogurt, orange, gloves, picnic, cucumber, page, police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D285EA3-4D99-4014-B81E-B9F8F44BD6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2830578"/>
              </p:ext>
            </p:extLst>
          </p:nvPr>
        </p:nvGraphicFramePr>
        <p:xfrm>
          <a:off x="653142" y="2699040"/>
          <a:ext cx="10913424" cy="2621105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2728356">
                  <a:extLst>
                    <a:ext uri="{9D8B030D-6E8A-4147-A177-3AD203B41FA5}">
                      <a16:colId xmlns:a16="http://schemas.microsoft.com/office/drawing/2014/main" val="3979365802"/>
                    </a:ext>
                  </a:extLst>
                </a:gridCol>
                <a:gridCol w="2728356">
                  <a:extLst>
                    <a:ext uri="{9D8B030D-6E8A-4147-A177-3AD203B41FA5}">
                      <a16:colId xmlns:a16="http://schemas.microsoft.com/office/drawing/2014/main" val="1305101425"/>
                    </a:ext>
                  </a:extLst>
                </a:gridCol>
                <a:gridCol w="2728356">
                  <a:extLst>
                    <a:ext uri="{9D8B030D-6E8A-4147-A177-3AD203B41FA5}">
                      <a16:colId xmlns:a16="http://schemas.microsoft.com/office/drawing/2014/main" val="3311827536"/>
                    </a:ext>
                  </a:extLst>
                </a:gridCol>
                <a:gridCol w="2728356">
                  <a:extLst>
                    <a:ext uri="{9D8B030D-6E8A-4147-A177-3AD203B41FA5}">
                      <a16:colId xmlns:a16="http://schemas.microsoft.com/office/drawing/2014/main" val="3144124152"/>
                    </a:ext>
                  </a:extLst>
                </a:gridCol>
              </a:tblGrid>
              <a:tr h="2621105"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0" dirty="0">
                          <a:solidFill>
                            <a:srgbClr val="FF00FF"/>
                          </a:solidFill>
                          <a:effectLst/>
                        </a:rPr>
                        <a:t>c says c</a:t>
                      </a:r>
                    </a:p>
                    <a:p>
                      <a:pPr algn="ctr" fontAlgn="t"/>
                      <a:r>
                        <a:rPr lang="en-US" sz="4400" b="0" i="1" dirty="0">
                          <a:effectLst/>
                        </a:rPr>
                        <a:t>picnic</a:t>
                      </a:r>
                    </a:p>
                    <a:p>
                      <a:pPr algn="ctr" fontAlgn="t"/>
                      <a:r>
                        <a:rPr lang="en-US" sz="4400" b="0" i="1" dirty="0">
                          <a:effectLst/>
                        </a:rPr>
                        <a:t>cucumber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0" dirty="0">
                          <a:solidFill>
                            <a:srgbClr val="FF00FF"/>
                          </a:solidFill>
                          <a:effectLst/>
                        </a:rPr>
                        <a:t>c say s</a:t>
                      </a:r>
                    </a:p>
                    <a:p>
                      <a:pPr algn="ctr" fontAlgn="t"/>
                      <a:r>
                        <a:rPr lang="en-US" sz="4400" b="0" i="1" dirty="0">
                          <a:effectLst/>
                        </a:rPr>
                        <a:t>pencil</a:t>
                      </a:r>
                    </a:p>
                    <a:p>
                      <a:pPr algn="ctr" fontAlgn="t"/>
                      <a:r>
                        <a:rPr lang="en-US" sz="4400" b="0" i="1" dirty="0">
                          <a:effectLst/>
                        </a:rPr>
                        <a:t>police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0" dirty="0">
                          <a:solidFill>
                            <a:srgbClr val="FF00FF"/>
                          </a:solidFill>
                          <a:effectLst/>
                        </a:rPr>
                        <a:t>g says g</a:t>
                      </a:r>
                    </a:p>
                    <a:p>
                      <a:pPr algn="ctr" fontAlgn="t"/>
                      <a:r>
                        <a:rPr lang="en-US" sz="4400" b="0" i="1" dirty="0">
                          <a:effectLst/>
                        </a:rPr>
                        <a:t>yogurt</a:t>
                      </a:r>
                    </a:p>
                    <a:p>
                      <a:pPr algn="ctr" fontAlgn="t"/>
                      <a:r>
                        <a:rPr lang="en-US" sz="4400" b="0" i="1" dirty="0">
                          <a:effectLst/>
                        </a:rPr>
                        <a:t>gloves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0" dirty="0">
                          <a:solidFill>
                            <a:srgbClr val="FF00FF"/>
                          </a:solidFill>
                          <a:effectLst/>
                        </a:rPr>
                        <a:t>g say j</a:t>
                      </a:r>
                    </a:p>
                    <a:p>
                      <a:pPr algn="ctr" fontAlgn="t"/>
                      <a:r>
                        <a:rPr lang="en-US" sz="4400" b="0" i="1" dirty="0">
                          <a:effectLst/>
                        </a:rPr>
                        <a:t>orange</a:t>
                      </a:r>
                    </a:p>
                    <a:p>
                      <a:pPr algn="ctr" fontAlgn="t"/>
                      <a:r>
                        <a:rPr lang="en-US" sz="4400" b="0" i="1" dirty="0">
                          <a:effectLst/>
                        </a:rPr>
                        <a:t>page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55777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608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E78EF-CB67-46C6-B2B7-A6A629BED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" y="3937381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WORKBOOK TIME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9F5C7BF-FCD3-423F-8FA5-4102708A6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11" y="691769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73902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84125-459B-4417-AF75-C9510ABD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69874"/>
            <a:ext cx="4630365" cy="1622321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Jokerman" panose="04090605060D06020702" pitchFamily="82" charset="0"/>
              </a:rPr>
              <a:t>GOODBYE!!!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AB6ECEB-980E-405E-A50D-4FAFCDD21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43" y="807593"/>
            <a:ext cx="5239568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56806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So Long Now  Goodbye Song for Kids  Circle Time Songs  The Kiboomers_v720P">
            <a:hlinkClick r:id="" action="ppaction://media"/>
            <a:extLst>
              <a:ext uri="{FF2B5EF4-FFF2-40B4-BE49-F238E27FC236}">
                <a16:creationId xmlns:a16="http://schemas.microsoft.com/office/drawing/2014/main" id="{F76FFDA5-CDD7-42B0-9021-9A7C513D000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6" y="361"/>
            <a:ext cx="12191634" cy="6857639"/>
          </a:xfrm>
        </p:spPr>
      </p:pic>
    </p:spTree>
    <p:extLst>
      <p:ext uri="{BB962C8B-B14F-4D97-AF65-F5344CB8AC3E}">
        <p14:creationId xmlns:p14="http://schemas.microsoft.com/office/powerpoint/2010/main" val="302747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Hello A song for very young learners of English from Super Safari_480p">
            <a:hlinkClick r:id="" action="ppaction://media"/>
            <a:extLst>
              <a:ext uri="{FF2B5EF4-FFF2-40B4-BE49-F238E27FC236}">
                <a16:creationId xmlns:a16="http://schemas.microsoft.com/office/drawing/2014/main" id="{068327F1-AA13-4FBC-B90B-11797FC7542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1"/>
          </a:xfrm>
        </p:spPr>
      </p:pic>
    </p:spTree>
    <p:extLst>
      <p:ext uri="{BB962C8B-B14F-4D97-AF65-F5344CB8AC3E}">
        <p14:creationId xmlns:p14="http://schemas.microsoft.com/office/powerpoint/2010/main" val="234829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187B58-3857-4454-9C70-EFB475976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C5418A4-3935-49EA-B51C-5DDCBFAA3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8056" y="2813365"/>
            <a:ext cx="7450687" cy="3406460"/>
          </a:xfrm>
          <a:custGeom>
            <a:avLst/>
            <a:gdLst>
              <a:gd name="connsiteX0" fmla="*/ 6457914 w 7450687"/>
              <a:gd name="connsiteY0" fmla="*/ 0 h 3406460"/>
              <a:gd name="connsiteX1" fmla="*/ 6844288 w 7450687"/>
              <a:gd name="connsiteY1" fmla="*/ 233492 h 3406460"/>
              <a:gd name="connsiteX2" fmla="*/ 7386323 w 7450687"/>
              <a:gd name="connsiteY2" fmla="*/ 717155 h 3406460"/>
              <a:gd name="connsiteX3" fmla="*/ 7430798 w 7450687"/>
              <a:gd name="connsiteY3" fmla="*/ 1809564 h 3406460"/>
              <a:gd name="connsiteX4" fmla="*/ 7013848 w 7450687"/>
              <a:gd name="connsiteY4" fmla="*/ 3104890 h 3406460"/>
              <a:gd name="connsiteX5" fmla="*/ 6569101 w 7450687"/>
              <a:gd name="connsiteY5" fmla="*/ 3402314 h 3406460"/>
              <a:gd name="connsiteX6" fmla="*/ 3683807 w 7450687"/>
              <a:gd name="connsiteY6" fmla="*/ 3341162 h 3406460"/>
              <a:gd name="connsiteX7" fmla="*/ 1704683 w 7450687"/>
              <a:gd name="connsiteY7" fmla="*/ 2860279 h 3406460"/>
              <a:gd name="connsiteX8" fmla="*/ 2010446 w 7450687"/>
              <a:gd name="connsiteY8" fmla="*/ 2801907 h 3406460"/>
              <a:gd name="connsiteX9" fmla="*/ 1273834 w 7450687"/>
              <a:gd name="connsiteY9" fmla="*/ 2674041 h 3406460"/>
              <a:gd name="connsiteX10" fmla="*/ 1315530 w 7450687"/>
              <a:gd name="connsiteY10" fmla="*/ 2657363 h 3406460"/>
              <a:gd name="connsiteX11" fmla="*/ 1234919 w 7450687"/>
              <a:gd name="connsiteY11" fmla="*/ 2590651 h 3406460"/>
              <a:gd name="connsiteX12" fmla="*/ 904138 w 7450687"/>
              <a:gd name="connsiteY12" fmla="*/ 2485024 h 3406460"/>
              <a:gd name="connsiteX13" fmla="*/ 1315530 w 7450687"/>
              <a:gd name="connsiteY13" fmla="*/ 2307126 h 3406460"/>
              <a:gd name="connsiteX14" fmla="*/ 851326 w 7450687"/>
              <a:gd name="connsiteY14" fmla="*/ 2065294 h 3406460"/>
              <a:gd name="connsiteX15" fmla="*/ 615053 w 7450687"/>
              <a:gd name="connsiteY15" fmla="*/ 2006921 h 3406460"/>
              <a:gd name="connsiteX16" fmla="*/ 1393361 w 7450687"/>
              <a:gd name="connsiteY16" fmla="*/ 1703937 h 3406460"/>
              <a:gd name="connsiteX17" fmla="*/ 131391 w 7450687"/>
              <a:gd name="connsiteY17" fmla="*/ 1553835 h 3406460"/>
              <a:gd name="connsiteX18" fmla="*/ 234239 w 7450687"/>
              <a:gd name="connsiteY18" fmla="*/ 1492682 h 3406460"/>
              <a:gd name="connsiteX19" fmla="*/ 1018105 w 7450687"/>
              <a:gd name="connsiteY19" fmla="*/ 1509360 h 3406460"/>
              <a:gd name="connsiteX20" fmla="*/ 1148750 w 7450687"/>
              <a:gd name="connsiteY20" fmla="*/ 1462106 h 3406460"/>
              <a:gd name="connsiteX21" fmla="*/ 1018105 w 7450687"/>
              <a:gd name="connsiteY21" fmla="*/ 1387055 h 3406460"/>
              <a:gd name="connsiteX22" fmla="*/ 509426 w 7450687"/>
              <a:gd name="connsiteY22" fmla="*/ 1331461 h 3406460"/>
              <a:gd name="connsiteX23" fmla="*/ 376002 w 7450687"/>
              <a:gd name="connsiteY23" fmla="*/ 1206376 h 3406460"/>
              <a:gd name="connsiteX24" fmla="*/ 150849 w 7450687"/>
              <a:gd name="connsiteY24" fmla="*/ 1061833 h 3406460"/>
              <a:gd name="connsiteX25" fmla="*/ 306510 w 7450687"/>
              <a:gd name="connsiteY25" fmla="*/ 942308 h 3406460"/>
              <a:gd name="connsiteX26" fmla="*/ 53560 w 7450687"/>
              <a:gd name="connsiteY26" fmla="*/ 764409 h 3406460"/>
              <a:gd name="connsiteX27" fmla="*/ 125832 w 7450687"/>
              <a:gd name="connsiteY27" fmla="*/ 530917 h 3406460"/>
              <a:gd name="connsiteX28" fmla="*/ 551121 w 7450687"/>
              <a:gd name="connsiteY28" fmla="*/ 475324 h 3406460"/>
              <a:gd name="connsiteX29" fmla="*/ 1120952 w 7450687"/>
              <a:gd name="connsiteY29" fmla="*/ 394713 h 3406460"/>
              <a:gd name="connsiteX30" fmla="*/ 1693564 w 7450687"/>
              <a:gd name="connsiteY30" fmla="*/ 325221 h 3406460"/>
              <a:gd name="connsiteX31" fmla="*/ 2266175 w 7450687"/>
              <a:gd name="connsiteY31" fmla="*/ 325221 h 3406460"/>
              <a:gd name="connsiteX32" fmla="*/ 2430177 w 7450687"/>
              <a:gd name="connsiteY32" fmla="*/ 330781 h 3406460"/>
              <a:gd name="connsiteX33" fmla="*/ 2432956 w 7450687"/>
              <a:gd name="connsiteY33" fmla="*/ 330781 h 3406460"/>
              <a:gd name="connsiteX34" fmla="*/ 3144551 w 7450687"/>
              <a:gd name="connsiteY34" fmla="*/ 355798 h 3406460"/>
              <a:gd name="connsiteX35" fmla="*/ 3408619 w 7450687"/>
              <a:gd name="connsiteY35" fmla="*/ 358577 h 3406460"/>
              <a:gd name="connsiteX36" fmla="*/ 3981231 w 7450687"/>
              <a:gd name="connsiteY36" fmla="*/ 361357 h 3406460"/>
              <a:gd name="connsiteX37" fmla="*/ 4551063 w 7450687"/>
              <a:gd name="connsiteY37" fmla="*/ 350238 h 3406460"/>
              <a:gd name="connsiteX38" fmla="*/ 5129233 w 7450687"/>
              <a:gd name="connsiteY38" fmla="*/ 316882 h 3406460"/>
              <a:gd name="connsiteX39" fmla="*/ 5699065 w 7450687"/>
              <a:gd name="connsiteY39" fmla="*/ 272407 h 3406460"/>
              <a:gd name="connsiteX40" fmla="*/ 6063202 w 7450687"/>
              <a:gd name="connsiteY40" fmla="*/ 172339 h 3406460"/>
              <a:gd name="connsiteX41" fmla="*/ 6457914 w 7450687"/>
              <a:gd name="connsiteY41" fmla="*/ 0 h 3406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450687" h="3406460">
                <a:moveTo>
                  <a:pt x="6457914" y="0"/>
                </a:moveTo>
                <a:cubicBezTo>
                  <a:pt x="6560763" y="125085"/>
                  <a:pt x="6713644" y="161221"/>
                  <a:pt x="6844288" y="233492"/>
                </a:cubicBezTo>
                <a:cubicBezTo>
                  <a:pt x="6972153" y="289086"/>
                  <a:pt x="7336289" y="611527"/>
                  <a:pt x="7386323" y="717155"/>
                </a:cubicBezTo>
                <a:cubicBezTo>
                  <a:pt x="7475273" y="900613"/>
                  <a:pt x="7453035" y="1573293"/>
                  <a:pt x="7430798" y="1809564"/>
                </a:cubicBezTo>
                <a:cubicBezTo>
                  <a:pt x="7347408" y="2398855"/>
                  <a:pt x="7041645" y="3077093"/>
                  <a:pt x="7013848" y="3104890"/>
                </a:cubicBezTo>
                <a:cubicBezTo>
                  <a:pt x="6924899" y="3085432"/>
                  <a:pt x="6721983" y="3391196"/>
                  <a:pt x="6569101" y="3402314"/>
                </a:cubicBezTo>
                <a:cubicBezTo>
                  <a:pt x="6407881" y="3413434"/>
                  <a:pt x="4039604" y="3405095"/>
                  <a:pt x="3683807" y="3341162"/>
                </a:cubicBezTo>
                <a:cubicBezTo>
                  <a:pt x="1749158" y="2988144"/>
                  <a:pt x="1704683" y="2860279"/>
                  <a:pt x="1704683" y="2860279"/>
                </a:cubicBezTo>
                <a:cubicBezTo>
                  <a:pt x="1704683" y="2860279"/>
                  <a:pt x="1910378" y="2835262"/>
                  <a:pt x="2010446" y="2801907"/>
                </a:cubicBezTo>
                <a:cubicBezTo>
                  <a:pt x="1865904" y="2799126"/>
                  <a:pt x="1296072" y="2693500"/>
                  <a:pt x="1273834" y="2674041"/>
                </a:cubicBezTo>
                <a:cubicBezTo>
                  <a:pt x="1284954" y="2668482"/>
                  <a:pt x="1301632" y="2662923"/>
                  <a:pt x="1315530" y="2657363"/>
                </a:cubicBezTo>
                <a:cubicBezTo>
                  <a:pt x="1284954" y="2640686"/>
                  <a:pt x="1259936" y="2621228"/>
                  <a:pt x="1234919" y="2590651"/>
                </a:cubicBezTo>
                <a:cubicBezTo>
                  <a:pt x="1154309" y="2487804"/>
                  <a:pt x="1018105" y="2523940"/>
                  <a:pt x="904138" y="2485024"/>
                </a:cubicBezTo>
                <a:cubicBezTo>
                  <a:pt x="976410" y="2268210"/>
                  <a:pt x="1168208" y="2348820"/>
                  <a:pt x="1315530" y="2307126"/>
                </a:cubicBezTo>
                <a:cubicBezTo>
                  <a:pt x="929156" y="2179260"/>
                  <a:pt x="1004207" y="2112548"/>
                  <a:pt x="851326" y="2065294"/>
                </a:cubicBezTo>
                <a:cubicBezTo>
                  <a:pt x="659528" y="2006921"/>
                  <a:pt x="615053" y="2006921"/>
                  <a:pt x="615053" y="2006921"/>
                </a:cubicBezTo>
                <a:cubicBezTo>
                  <a:pt x="840206" y="1829023"/>
                  <a:pt x="1109834" y="2020820"/>
                  <a:pt x="1393361" y="1703937"/>
                </a:cubicBezTo>
                <a:cubicBezTo>
                  <a:pt x="1120952" y="1659463"/>
                  <a:pt x="306510" y="1637225"/>
                  <a:pt x="131391" y="1553835"/>
                </a:cubicBezTo>
                <a:cubicBezTo>
                  <a:pt x="198103" y="1584411"/>
                  <a:pt x="203663" y="1492682"/>
                  <a:pt x="234239" y="1492682"/>
                </a:cubicBezTo>
                <a:cubicBezTo>
                  <a:pt x="492748" y="1489903"/>
                  <a:pt x="756816" y="1542717"/>
                  <a:pt x="1018105" y="1509360"/>
                </a:cubicBezTo>
                <a:cubicBezTo>
                  <a:pt x="1065359" y="1506581"/>
                  <a:pt x="1140411" y="1531597"/>
                  <a:pt x="1148750" y="1462106"/>
                </a:cubicBezTo>
                <a:cubicBezTo>
                  <a:pt x="1157088" y="1375936"/>
                  <a:pt x="1059800" y="1395394"/>
                  <a:pt x="1018105" y="1387055"/>
                </a:cubicBezTo>
                <a:cubicBezTo>
                  <a:pt x="848545" y="1359258"/>
                  <a:pt x="681766" y="1348140"/>
                  <a:pt x="509426" y="1331461"/>
                </a:cubicBezTo>
                <a:cubicBezTo>
                  <a:pt x="437155" y="1323122"/>
                  <a:pt x="348206" y="1339800"/>
                  <a:pt x="376002" y="1206376"/>
                </a:cubicBezTo>
                <a:cubicBezTo>
                  <a:pt x="353764" y="1078512"/>
                  <a:pt x="220341" y="1122986"/>
                  <a:pt x="150849" y="1061833"/>
                </a:cubicBezTo>
                <a:cubicBezTo>
                  <a:pt x="184205" y="989562"/>
                  <a:pt x="278714" y="1039597"/>
                  <a:pt x="306510" y="942308"/>
                </a:cubicBezTo>
                <a:cubicBezTo>
                  <a:pt x="173086" y="972884"/>
                  <a:pt x="186985" y="761630"/>
                  <a:pt x="53560" y="764409"/>
                </a:cubicBezTo>
                <a:cubicBezTo>
                  <a:pt x="-57626" y="639324"/>
                  <a:pt x="22984" y="578171"/>
                  <a:pt x="125832" y="530917"/>
                </a:cubicBezTo>
                <a:cubicBezTo>
                  <a:pt x="259256" y="472544"/>
                  <a:pt x="406578" y="486442"/>
                  <a:pt x="551121" y="475324"/>
                </a:cubicBezTo>
                <a:cubicBezTo>
                  <a:pt x="742919" y="450306"/>
                  <a:pt x="926376" y="391934"/>
                  <a:pt x="1120952" y="394713"/>
                </a:cubicBezTo>
                <a:cubicBezTo>
                  <a:pt x="1304411" y="336340"/>
                  <a:pt x="1507326" y="400272"/>
                  <a:pt x="1693564" y="325221"/>
                </a:cubicBezTo>
                <a:cubicBezTo>
                  <a:pt x="1882582" y="325221"/>
                  <a:pt x="2074379" y="325221"/>
                  <a:pt x="2266175" y="325221"/>
                </a:cubicBezTo>
                <a:cubicBezTo>
                  <a:pt x="2321770" y="328001"/>
                  <a:pt x="2374582" y="328001"/>
                  <a:pt x="2430177" y="330781"/>
                </a:cubicBezTo>
                <a:cubicBezTo>
                  <a:pt x="2430177" y="330781"/>
                  <a:pt x="2432956" y="330781"/>
                  <a:pt x="2432956" y="330781"/>
                </a:cubicBezTo>
                <a:cubicBezTo>
                  <a:pt x="2672008" y="339120"/>
                  <a:pt x="2908279" y="344679"/>
                  <a:pt x="3144551" y="355798"/>
                </a:cubicBezTo>
                <a:cubicBezTo>
                  <a:pt x="3233500" y="355798"/>
                  <a:pt x="3319670" y="358577"/>
                  <a:pt x="3408619" y="358577"/>
                </a:cubicBezTo>
                <a:cubicBezTo>
                  <a:pt x="3597637" y="372475"/>
                  <a:pt x="3789434" y="380814"/>
                  <a:pt x="3981231" y="361357"/>
                </a:cubicBezTo>
                <a:cubicBezTo>
                  <a:pt x="4173028" y="378035"/>
                  <a:pt x="4359266" y="366917"/>
                  <a:pt x="4551063" y="350238"/>
                </a:cubicBezTo>
                <a:cubicBezTo>
                  <a:pt x="4745639" y="369696"/>
                  <a:pt x="4937437" y="341899"/>
                  <a:pt x="5129233" y="316882"/>
                </a:cubicBezTo>
                <a:cubicBezTo>
                  <a:pt x="5321031" y="328001"/>
                  <a:pt x="5512828" y="328001"/>
                  <a:pt x="5699065" y="272407"/>
                </a:cubicBezTo>
                <a:cubicBezTo>
                  <a:pt x="5840829" y="333560"/>
                  <a:pt x="5910321" y="133424"/>
                  <a:pt x="6063202" y="172339"/>
                </a:cubicBezTo>
                <a:cubicBezTo>
                  <a:pt x="6216084" y="214035"/>
                  <a:pt x="6324491" y="55593"/>
                  <a:pt x="6457914" y="0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5D32D6-DAAF-49AE-9F85-F7132DA69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8385" y="3576429"/>
            <a:ext cx="5286766" cy="1341624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Forte" panose="03060902040502070203" pitchFamily="66" charset="0"/>
              </a:rPr>
              <a:t>GAME TIME</a:t>
            </a:r>
          </a:p>
        </p:txBody>
      </p:sp>
    </p:spTree>
    <p:extLst>
      <p:ext uri="{BB962C8B-B14F-4D97-AF65-F5344CB8AC3E}">
        <p14:creationId xmlns:p14="http://schemas.microsoft.com/office/powerpoint/2010/main" val="29840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16B206D3-5D49-4A6E-A099-8409DBAB9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99CCFF"/>
          </a:solidFill>
          <a:ln w="11430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5" name="AutoShape 3">
            <a:extLst>
              <a:ext uri="{FF2B5EF4-FFF2-40B4-BE49-F238E27FC236}">
                <a16:creationId xmlns:a16="http://schemas.microsoft.com/office/drawing/2014/main" id="{ADA8452B-954D-4673-A390-3CD046606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476251"/>
            <a:ext cx="1296988" cy="13684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076" name="Picture 4" descr="clipmickeyskateboard">
            <a:extLst>
              <a:ext uri="{FF2B5EF4-FFF2-40B4-BE49-F238E27FC236}">
                <a16:creationId xmlns:a16="http://schemas.microsoft.com/office/drawing/2014/main" id="{F21A2F11-A446-4244-A034-534E3B170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620714"/>
            <a:ext cx="1312863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AutoShape 5">
            <a:extLst>
              <a:ext uri="{FF2B5EF4-FFF2-40B4-BE49-F238E27FC236}">
                <a16:creationId xmlns:a16="http://schemas.microsoft.com/office/drawing/2014/main" id="{81EA5F58-C7C1-4E39-9650-4DC066BFD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4" y="476251"/>
            <a:ext cx="1296987" cy="13684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8" name="AutoShape 6">
            <a:extLst>
              <a:ext uri="{FF2B5EF4-FFF2-40B4-BE49-F238E27FC236}">
                <a16:creationId xmlns:a16="http://schemas.microsoft.com/office/drawing/2014/main" id="{F28B27CA-4E4B-4CCB-9975-51A4FC651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1987551"/>
            <a:ext cx="1296988" cy="13684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9" name="AutoShape 7">
            <a:extLst>
              <a:ext uri="{FF2B5EF4-FFF2-40B4-BE49-F238E27FC236}">
                <a16:creationId xmlns:a16="http://schemas.microsoft.com/office/drawing/2014/main" id="{9C10AC4D-E463-4F5E-BBEA-C798BE874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4" y="1987551"/>
            <a:ext cx="1296987" cy="13684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080" name="Picture 8" descr="clipmickcook">
            <a:extLst>
              <a:ext uri="{FF2B5EF4-FFF2-40B4-BE49-F238E27FC236}">
                <a16:creationId xmlns:a16="http://schemas.microsoft.com/office/drawing/2014/main" id="{C49F40A4-3A17-4109-B51B-08C262238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1" y="2058989"/>
            <a:ext cx="1096963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clipmickp2">
            <a:extLst>
              <a:ext uri="{FF2B5EF4-FFF2-40B4-BE49-F238E27FC236}">
                <a16:creationId xmlns:a16="http://schemas.microsoft.com/office/drawing/2014/main" id="{49401159-5791-4B4F-BFE6-1A7DD25EB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4" y="620714"/>
            <a:ext cx="941387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clipmickeywave">
            <a:extLst>
              <a:ext uri="{FF2B5EF4-FFF2-40B4-BE49-F238E27FC236}">
                <a16:creationId xmlns:a16="http://schemas.microsoft.com/office/drawing/2014/main" id="{EF244587-37AD-4673-8928-93637DF3E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2082800"/>
            <a:ext cx="119697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AutoShape 11">
            <a:extLst>
              <a:ext uri="{FF2B5EF4-FFF2-40B4-BE49-F238E27FC236}">
                <a16:creationId xmlns:a16="http://schemas.microsoft.com/office/drawing/2014/main" id="{A450DA71-CB2A-4DA6-9DBD-402D8B475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5" y="476251"/>
            <a:ext cx="1296988" cy="13684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84" name="AutoShape 12">
            <a:extLst>
              <a:ext uri="{FF2B5EF4-FFF2-40B4-BE49-F238E27FC236}">
                <a16:creationId xmlns:a16="http://schemas.microsoft.com/office/drawing/2014/main" id="{33C75B6C-9288-4235-9F68-9BFE20F7B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9" y="476251"/>
            <a:ext cx="1296987" cy="13684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85" name="AutoShape 13">
            <a:extLst>
              <a:ext uri="{FF2B5EF4-FFF2-40B4-BE49-F238E27FC236}">
                <a16:creationId xmlns:a16="http://schemas.microsoft.com/office/drawing/2014/main" id="{69779200-2D68-46FA-8954-B17940F77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5" y="1989139"/>
            <a:ext cx="1296988" cy="13684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86" name="AutoShape 14">
            <a:extLst>
              <a:ext uri="{FF2B5EF4-FFF2-40B4-BE49-F238E27FC236}">
                <a16:creationId xmlns:a16="http://schemas.microsoft.com/office/drawing/2014/main" id="{D02650A8-ECEF-4A94-8FE9-FD60BE1A7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9" y="1989139"/>
            <a:ext cx="1296987" cy="13684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087" name="Picture 15" descr="march12[1]">
            <a:extLst>
              <a:ext uri="{FF2B5EF4-FFF2-40B4-BE49-F238E27FC236}">
                <a16:creationId xmlns:a16="http://schemas.microsoft.com/office/drawing/2014/main" id="{3508FED4-8199-4CE4-968A-E27997A1D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1987551"/>
            <a:ext cx="998538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 descr="cn19[1]">
            <a:extLst>
              <a:ext uri="{FF2B5EF4-FFF2-40B4-BE49-F238E27FC236}">
                <a16:creationId xmlns:a16="http://schemas.microsoft.com/office/drawing/2014/main" id="{63EAF6D0-0DCB-433A-BB5A-E3385817C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913" y="476250"/>
            <a:ext cx="958850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special44[1]">
            <a:extLst>
              <a:ext uri="{FF2B5EF4-FFF2-40B4-BE49-F238E27FC236}">
                <a16:creationId xmlns:a16="http://schemas.microsoft.com/office/drawing/2014/main" id="{9C533D54-7806-4699-84F7-8EDAD0580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214" y="619126"/>
            <a:ext cx="796925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clipdonsi[1]">
            <a:extLst>
              <a:ext uri="{FF2B5EF4-FFF2-40B4-BE49-F238E27FC236}">
                <a16:creationId xmlns:a16="http://schemas.microsoft.com/office/drawing/2014/main" id="{87039D4D-5785-4EBF-A910-02EEB3858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1" y="1987551"/>
            <a:ext cx="1058863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1" name="AutoShape 19">
            <a:extLst>
              <a:ext uri="{FF2B5EF4-FFF2-40B4-BE49-F238E27FC236}">
                <a16:creationId xmlns:a16="http://schemas.microsoft.com/office/drawing/2014/main" id="{DF9AAF56-E843-4996-A672-1B5CC1DBB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89" y="476251"/>
            <a:ext cx="1296987" cy="13684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92" name="AutoShape 20">
            <a:extLst>
              <a:ext uri="{FF2B5EF4-FFF2-40B4-BE49-F238E27FC236}">
                <a16:creationId xmlns:a16="http://schemas.microsoft.com/office/drawing/2014/main" id="{8E079114-9CF6-4136-98D6-B63E076EB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8750" y="476251"/>
            <a:ext cx="1296988" cy="13684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93" name="AutoShape 21">
            <a:extLst>
              <a:ext uri="{FF2B5EF4-FFF2-40B4-BE49-F238E27FC236}">
                <a16:creationId xmlns:a16="http://schemas.microsoft.com/office/drawing/2014/main" id="{501A575A-593F-4AF2-8077-71A14D27F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89" y="1989139"/>
            <a:ext cx="1296987" cy="13684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94" name="AutoShape 22">
            <a:extLst>
              <a:ext uri="{FF2B5EF4-FFF2-40B4-BE49-F238E27FC236}">
                <a16:creationId xmlns:a16="http://schemas.microsoft.com/office/drawing/2014/main" id="{7BC414D1-E3D9-44C8-8AFA-1DDF628B1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8750" y="1989139"/>
            <a:ext cx="1296988" cy="13684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95" name="AutoShape 23">
            <a:extLst>
              <a:ext uri="{FF2B5EF4-FFF2-40B4-BE49-F238E27FC236}">
                <a16:creationId xmlns:a16="http://schemas.microsoft.com/office/drawing/2014/main" id="{190F891B-A65F-4C6F-817D-B020839F3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6264" y="3500439"/>
            <a:ext cx="1296987" cy="13684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96" name="AutoShape 24">
            <a:extLst>
              <a:ext uri="{FF2B5EF4-FFF2-40B4-BE49-F238E27FC236}">
                <a16:creationId xmlns:a16="http://schemas.microsoft.com/office/drawing/2014/main" id="{7FEA80CE-DF62-418F-88A2-168D0A114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125" y="3500439"/>
            <a:ext cx="1296988" cy="13684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97" name="AutoShape 25">
            <a:extLst>
              <a:ext uri="{FF2B5EF4-FFF2-40B4-BE49-F238E27FC236}">
                <a16:creationId xmlns:a16="http://schemas.microsoft.com/office/drawing/2014/main" id="{F4E31859-E257-44BD-BBC7-0427719ED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6264" y="5011739"/>
            <a:ext cx="1296987" cy="13684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98" name="AutoShape 26">
            <a:extLst>
              <a:ext uri="{FF2B5EF4-FFF2-40B4-BE49-F238E27FC236}">
                <a16:creationId xmlns:a16="http://schemas.microsoft.com/office/drawing/2014/main" id="{442735D2-0A72-43D8-BFC4-3AD0D9733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125" y="5011739"/>
            <a:ext cx="1296988" cy="13684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99" name="AutoShape 27">
            <a:extLst>
              <a:ext uri="{FF2B5EF4-FFF2-40B4-BE49-F238E27FC236}">
                <a16:creationId xmlns:a16="http://schemas.microsoft.com/office/drawing/2014/main" id="{B3BADE42-941D-4023-A08C-07D2EC51E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5" y="3500439"/>
            <a:ext cx="1296988" cy="13684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00" name="AutoShape 28">
            <a:extLst>
              <a:ext uri="{FF2B5EF4-FFF2-40B4-BE49-F238E27FC236}">
                <a16:creationId xmlns:a16="http://schemas.microsoft.com/office/drawing/2014/main" id="{686A5C84-8458-453B-9D54-5F4134C3E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9" y="3500439"/>
            <a:ext cx="1296987" cy="13684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01" name="AutoShape 29">
            <a:extLst>
              <a:ext uri="{FF2B5EF4-FFF2-40B4-BE49-F238E27FC236}">
                <a16:creationId xmlns:a16="http://schemas.microsoft.com/office/drawing/2014/main" id="{3495CB51-BB71-47FA-B75F-5AA91BA08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5" y="5011739"/>
            <a:ext cx="1296988" cy="13684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02" name="AutoShape 30">
            <a:extLst>
              <a:ext uri="{FF2B5EF4-FFF2-40B4-BE49-F238E27FC236}">
                <a16:creationId xmlns:a16="http://schemas.microsoft.com/office/drawing/2014/main" id="{535D3AC1-A653-4D4D-BA97-0526830ED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9" y="5011739"/>
            <a:ext cx="1296987" cy="13684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103" name="Picture 31" descr="clipminwrite[1]">
            <a:extLst>
              <a:ext uri="{FF2B5EF4-FFF2-40B4-BE49-F238E27FC236}">
                <a16:creationId xmlns:a16="http://schemas.microsoft.com/office/drawing/2014/main" id="{BD231ABA-06ED-4FF3-BB84-D5EA8C719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0" y="549276"/>
            <a:ext cx="896938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4" name="Picture 32" descr="clipminniecord[1]">
            <a:extLst>
              <a:ext uri="{FF2B5EF4-FFF2-40B4-BE49-F238E27FC236}">
                <a16:creationId xmlns:a16="http://schemas.microsoft.com/office/drawing/2014/main" id="{3499655C-E795-477B-82BD-918C1D44E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620713"/>
            <a:ext cx="9398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5" name="Picture 33" descr="aug288[1]">
            <a:extLst>
              <a:ext uri="{FF2B5EF4-FFF2-40B4-BE49-F238E27FC236}">
                <a16:creationId xmlns:a16="http://schemas.microsoft.com/office/drawing/2014/main" id="{5C81E808-21D6-42B2-B111-B20DA311D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0" y="2060576"/>
            <a:ext cx="1187450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6" name="Picture 34" descr="clipminniecompu[1]">
            <a:extLst>
              <a:ext uri="{FF2B5EF4-FFF2-40B4-BE49-F238E27FC236}">
                <a16:creationId xmlns:a16="http://schemas.microsoft.com/office/drawing/2014/main" id="{9DF283D4-53F9-4BE5-A140-4010D7945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6" y="2051051"/>
            <a:ext cx="11525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7" name="Picture 35" descr="clipgoofysoccer4[1]">
            <a:extLst>
              <a:ext uri="{FF2B5EF4-FFF2-40B4-BE49-F238E27FC236}">
                <a16:creationId xmlns:a16="http://schemas.microsoft.com/office/drawing/2014/main" id="{03CE2AE7-59C0-4500-9752-9BB444123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573464"/>
            <a:ext cx="11525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8" name="Picture 36" descr="clipgoofho[1]">
            <a:extLst>
              <a:ext uri="{FF2B5EF4-FFF2-40B4-BE49-F238E27FC236}">
                <a16:creationId xmlns:a16="http://schemas.microsoft.com/office/drawing/2014/main" id="{474FF7EC-8920-4FE6-90D7-D936CCBC9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5084763"/>
            <a:ext cx="11842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9" name="Picture 37" descr="aug2813[1]">
            <a:extLst>
              <a:ext uri="{FF2B5EF4-FFF2-40B4-BE49-F238E27FC236}">
                <a16:creationId xmlns:a16="http://schemas.microsoft.com/office/drawing/2014/main" id="{1CEAFCBF-FC7D-4D59-B853-34DB1873F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5067300"/>
            <a:ext cx="1201738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0" name="Picture 38" descr="clipgoofycar[1]">
            <a:extLst>
              <a:ext uri="{FF2B5EF4-FFF2-40B4-BE49-F238E27FC236}">
                <a16:creationId xmlns:a16="http://schemas.microsoft.com/office/drawing/2014/main" id="{C6115CEC-2A17-463F-857F-8AECD89F9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1" y="3573463"/>
            <a:ext cx="122396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1" name="Picture 39" descr="daisy98[1]">
            <a:extLst>
              <a:ext uri="{FF2B5EF4-FFF2-40B4-BE49-F238E27FC236}">
                <a16:creationId xmlns:a16="http://schemas.microsoft.com/office/drawing/2014/main" id="{826C2E85-CDC7-4FFC-ADA8-2E21E3AE1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3573464"/>
            <a:ext cx="1223962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2" name="Picture 40" descr="daisy04[1]">
            <a:extLst>
              <a:ext uri="{FF2B5EF4-FFF2-40B4-BE49-F238E27FC236}">
                <a16:creationId xmlns:a16="http://schemas.microsoft.com/office/drawing/2014/main" id="{1F5848B0-E998-4BA8-BAE2-FEC75A3D5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5084763"/>
            <a:ext cx="887412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3" name="Picture 41" descr="daisy03[1]">
            <a:extLst>
              <a:ext uri="{FF2B5EF4-FFF2-40B4-BE49-F238E27FC236}">
                <a16:creationId xmlns:a16="http://schemas.microsoft.com/office/drawing/2014/main" id="{7546ECDC-7AD0-418D-81A4-E5AE484F8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5013325"/>
            <a:ext cx="1090612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clipdaisyplay[1]">
            <a:extLst>
              <a:ext uri="{FF2B5EF4-FFF2-40B4-BE49-F238E27FC236}">
                <a16:creationId xmlns:a16="http://schemas.microsoft.com/office/drawing/2014/main" id="{CBBEC1BF-20B5-400B-9F4A-06D754587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3573463"/>
            <a:ext cx="100806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15" name="Group 58">
            <a:extLst>
              <a:ext uri="{FF2B5EF4-FFF2-40B4-BE49-F238E27FC236}">
                <a16:creationId xmlns:a16="http://schemas.microsoft.com/office/drawing/2014/main" id="{401D2606-CC61-4F9B-B1A7-3A300EDF8682}"/>
              </a:ext>
            </a:extLst>
          </p:cNvPr>
          <p:cNvGrpSpPr>
            <a:grpSpLocks/>
          </p:cNvGrpSpPr>
          <p:nvPr/>
        </p:nvGrpSpPr>
        <p:grpSpPr bwMode="auto">
          <a:xfrm>
            <a:off x="2855914" y="1557339"/>
            <a:ext cx="720725" cy="720725"/>
            <a:chOff x="3923" y="3974"/>
            <a:chExt cx="454" cy="454"/>
          </a:xfrm>
        </p:grpSpPr>
        <p:sp>
          <p:nvSpPr>
            <p:cNvPr id="3129" name="Oval 46">
              <a:hlinkClick r:id="rId23" action="ppaction://hlinksldjump"/>
              <a:extLst>
                <a:ext uri="{FF2B5EF4-FFF2-40B4-BE49-F238E27FC236}">
                  <a16:creationId xmlns:a16="http://schemas.microsoft.com/office/drawing/2014/main" id="{D808BD8C-93AD-4A04-A87B-7CB951EC86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3" y="3974"/>
              <a:ext cx="454" cy="454"/>
            </a:xfrm>
            <a:prstGeom prst="ellipse">
              <a:avLst/>
            </a:prstGeom>
            <a:solidFill>
              <a:schemeClr val="bg1"/>
            </a:solidFill>
            <a:ln w="1905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30" name="AutoShape 53">
              <a:hlinkClick r:id="rId23" action="ppaction://hlinksldjump"/>
              <a:extLst>
                <a:ext uri="{FF2B5EF4-FFF2-40B4-BE49-F238E27FC236}">
                  <a16:creationId xmlns:a16="http://schemas.microsoft.com/office/drawing/2014/main" id="{565E44F4-164B-40F1-A54C-2A7ABB6546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9" y="4049"/>
              <a:ext cx="181" cy="271"/>
            </a:xfrm>
            <a:prstGeom prst="downArrow">
              <a:avLst>
                <a:gd name="adj1" fmla="val 16815"/>
                <a:gd name="adj2" fmla="val 80109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116" name="Group 59">
            <a:extLst>
              <a:ext uri="{FF2B5EF4-FFF2-40B4-BE49-F238E27FC236}">
                <a16:creationId xmlns:a16="http://schemas.microsoft.com/office/drawing/2014/main" id="{06F13915-3109-4788-8213-F196EF1C602D}"/>
              </a:ext>
            </a:extLst>
          </p:cNvPr>
          <p:cNvGrpSpPr>
            <a:grpSpLocks/>
          </p:cNvGrpSpPr>
          <p:nvPr/>
        </p:nvGrpSpPr>
        <p:grpSpPr bwMode="auto">
          <a:xfrm>
            <a:off x="5735639" y="1557339"/>
            <a:ext cx="720725" cy="720725"/>
            <a:chOff x="3923" y="3974"/>
            <a:chExt cx="454" cy="454"/>
          </a:xfrm>
        </p:grpSpPr>
        <p:sp>
          <p:nvSpPr>
            <p:cNvPr id="3127" name="Oval 60">
              <a:hlinkClick r:id="rId24" action="ppaction://hlinksldjump"/>
              <a:extLst>
                <a:ext uri="{FF2B5EF4-FFF2-40B4-BE49-F238E27FC236}">
                  <a16:creationId xmlns:a16="http://schemas.microsoft.com/office/drawing/2014/main" id="{CD88208A-C61A-4620-ADAF-6FDEBBC783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3" y="3974"/>
              <a:ext cx="454" cy="454"/>
            </a:xfrm>
            <a:prstGeom prst="ellipse">
              <a:avLst/>
            </a:prstGeom>
            <a:solidFill>
              <a:schemeClr val="bg1"/>
            </a:solidFill>
            <a:ln w="1905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28" name="AutoShape 61">
              <a:hlinkClick r:id="rId24" action="ppaction://hlinksldjump"/>
              <a:extLst>
                <a:ext uri="{FF2B5EF4-FFF2-40B4-BE49-F238E27FC236}">
                  <a16:creationId xmlns:a16="http://schemas.microsoft.com/office/drawing/2014/main" id="{AA5F4F71-B63C-4A64-A999-C647AD92EF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9" y="4049"/>
              <a:ext cx="181" cy="271"/>
            </a:xfrm>
            <a:prstGeom prst="downArrow">
              <a:avLst>
                <a:gd name="adj1" fmla="val 16815"/>
                <a:gd name="adj2" fmla="val 80109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117" name="Group 62">
            <a:extLst>
              <a:ext uri="{FF2B5EF4-FFF2-40B4-BE49-F238E27FC236}">
                <a16:creationId xmlns:a16="http://schemas.microsoft.com/office/drawing/2014/main" id="{636DAE22-E1FE-4B4B-BD42-BE808B83CD40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1557339"/>
            <a:ext cx="720725" cy="720725"/>
            <a:chOff x="3923" y="3974"/>
            <a:chExt cx="454" cy="454"/>
          </a:xfrm>
        </p:grpSpPr>
        <p:sp>
          <p:nvSpPr>
            <p:cNvPr id="3125" name="Oval 63">
              <a:hlinkClick r:id="rId25" action="ppaction://hlinksldjump"/>
              <a:extLst>
                <a:ext uri="{FF2B5EF4-FFF2-40B4-BE49-F238E27FC236}">
                  <a16:creationId xmlns:a16="http://schemas.microsoft.com/office/drawing/2014/main" id="{032EFD0E-5B1A-4428-A75C-DC41224924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3" y="3974"/>
              <a:ext cx="454" cy="454"/>
            </a:xfrm>
            <a:prstGeom prst="ellipse">
              <a:avLst/>
            </a:prstGeom>
            <a:solidFill>
              <a:schemeClr val="bg1"/>
            </a:solidFill>
            <a:ln w="1905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26" name="AutoShape 64">
              <a:hlinkClick r:id="rId25" action="ppaction://hlinksldjump"/>
              <a:extLst>
                <a:ext uri="{FF2B5EF4-FFF2-40B4-BE49-F238E27FC236}">
                  <a16:creationId xmlns:a16="http://schemas.microsoft.com/office/drawing/2014/main" id="{090D67B7-38AB-435F-A37D-1B4B4A3E2F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9" y="4049"/>
              <a:ext cx="181" cy="271"/>
            </a:xfrm>
            <a:prstGeom prst="downArrow">
              <a:avLst>
                <a:gd name="adj1" fmla="val 16815"/>
                <a:gd name="adj2" fmla="val 80109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118" name="Group 65">
            <a:extLst>
              <a:ext uri="{FF2B5EF4-FFF2-40B4-BE49-F238E27FC236}">
                <a16:creationId xmlns:a16="http://schemas.microsoft.com/office/drawing/2014/main" id="{3F305CC8-B300-4F16-B1B8-8784C4E6D9BF}"/>
              </a:ext>
            </a:extLst>
          </p:cNvPr>
          <p:cNvGrpSpPr>
            <a:grpSpLocks/>
          </p:cNvGrpSpPr>
          <p:nvPr/>
        </p:nvGrpSpPr>
        <p:grpSpPr bwMode="auto">
          <a:xfrm>
            <a:off x="5735639" y="4581526"/>
            <a:ext cx="720725" cy="720725"/>
            <a:chOff x="3923" y="3974"/>
            <a:chExt cx="454" cy="454"/>
          </a:xfrm>
        </p:grpSpPr>
        <p:sp>
          <p:nvSpPr>
            <p:cNvPr id="3123" name="Oval 66">
              <a:extLst>
                <a:ext uri="{FF2B5EF4-FFF2-40B4-BE49-F238E27FC236}">
                  <a16:creationId xmlns:a16="http://schemas.microsoft.com/office/drawing/2014/main" id="{5BF8B406-C1B7-400F-B678-0E1CDEF8EA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3" y="3974"/>
              <a:ext cx="454" cy="454"/>
            </a:xfrm>
            <a:prstGeom prst="ellipse">
              <a:avLst/>
            </a:prstGeom>
            <a:solidFill>
              <a:schemeClr val="bg1"/>
            </a:solidFill>
            <a:ln w="1905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24" name="AutoShape 67">
              <a:hlinkClick r:id="rId26" action="ppaction://hlinksldjump"/>
              <a:extLst>
                <a:ext uri="{FF2B5EF4-FFF2-40B4-BE49-F238E27FC236}">
                  <a16:creationId xmlns:a16="http://schemas.microsoft.com/office/drawing/2014/main" id="{E9E7C506-D5F7-45AB-A576-5FBFA0917E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9" y="4049"/>
              <a:ext cx="181" cy="271"/>
            </a:xfrm>
            <a:prstGeom prst="downArrow">
              <a:avLst>
                <a:gd name="adj1" fmla="val 16815"/>
                <a:gd name="adj2" fmla="val 80109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119" name="Group 68">
            <a:extLst>
              <a:ext uri="{FF2B5EF4-FFF2-40B4-BE49-F238E27FC236}">
                <a16:creationId xmlns:a16="http://schemas.microsoft.com/office/drawing/2014/main" id="{3C92B1D8-8ABF-4909-955A-DAF888D244E3}"/>
              </a:ext>
            </a:extLst>
          </p:cNvPr>
          <p:cNvGrpSpPr>
            <a:grpSpLocks/>
          </p:cNvGrpSpPr>
          <p:nvPr/>
        </p:nvGrpSpPr>
        <p:grpSpPr bwMode="auto">
          <a:xfrm>
            <a:off x="2855914" y="4581526"/>
            <a:ext cx="720725" cy="720725"/>
            <a:chOff x="3923" y="3974"/>
            <a:chExt cx="454" cy="454"/>
          </a:xfrm>
        </p:grpSpPr>
        <p:sp>
          <p:nvSpPr>
            <p:cNvPr id="3121" name="Oval 69">
              <a:hlinkClick r:id="rId27" action="ppaction://hlinksldjump"/>
              <a:extLst>
                <a:ext uri="{FF2B5EF4-FFF2-40B4-BE49-F238E27FC236}">
                  <a16:creationId xmlns:a16="http://schemas.microsoft.com/office/drawing/2014/main" id="{DDF7AA44-E64E-49AD-8C53-260E8BC2FA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3" y="3974"/>
              <a:ext cx="454" cy="454"/>
            </a:xfrm>
            <a:prstGeom prst="ellipse">
              <a:avLst/>
            </a:prstGeom>
            <a:solidFill>
              <a:schemeClr val="bg1"/>
            </a:solidFill>
            <a:ln w="1905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22" name="AutoShape 70">
              <a:hlinkClick r:id="rId27" action="ppaction://hlinksldjump"/>
              <a:extLst>
                <a:ext uri="{FF2B5EF4-FFF2-40B4-BE49-F238E27FC236}">
                  <a16:creationId xmlns:a16="http://schemas.microsoft.com/office/drawing/2014/main" id="{8C0956F9-D72B-43B7-8502-085D8EFB6F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9" y="4049"/>
              <a:ext cx="181" cy="271"/>
            </a:xfrm>
            <a:prstGeom prst="downArrow">
              <a:avLst>
                <a:gd name="adj1" fmla="val 16815"/>
                <a:gd name="adj2" fmla="val 80109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120" name="WordArt 74">
            <a:extLst>
              <a:ext uri="{FF2B5EF4-FFF2-40B4-BE49-F238E27FC236}">
                <a16:creationId xmlns:a16="http://schemas.microsoft.com/office/drawing/2014/main" id="{876523FD-3FC8-46C4-94BF-8A06886DDBF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751763" y="4221163"/>
            <a:ext cx="2665412" cy="1439862"/>
          </a:xfrm>
          <a:prstGeom prst="rect">
            <a:avLst/>
          </a:prstGeom>
        </p:spPr>
        <p:txBody>
          <a:bodyPr wrap="none" fromWordArt="1">
            <a:prstTxWarp prst="textStop">
              <a:avLst>
                <a:gd name="adj" fmla="val 22222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WILL THEY DO?</a:t>
            </a:r>
          </a:p>
        </p:txBody>
      </p:sp>
    </p:spTree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863589AE-6687-4AFF-96F2-8A652C7C8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99CCFF"/>
          </a:solidFill>
          <a:ln w="11430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3" name="AutoShape 174">
            <a:extLst>
              <a:ext uri="{FF2B5EF4-FFF2-40B4-BE49-F238E27FC236}">
                <a16:creationId xmlns:a16="http://schemas.microsoft.com/office/drawing/2014/main" id="{DAF0914B-9FB7-423D-9347-BDF4264EB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476251"/>
            <a:ext cx="1296988" cy="13684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124" name="Picture 175" descr="clipmickeyskateboard">
            <a:extLst>
              <a:ext uri="{FF2B5EF4-FFF2-40B4-BE49-F238E27FC236}">
                <a16:creationId xmlns:a16="http://schemas.microsoft.com/office/drawing/2014/main" id="{A00C91D3-9FA5-4701-8F55-6F24EDB54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620714"/>
            <a:ext cx="1312863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AutoShape 176">
            <a:extLst>
              <a:ext uri="{FF2B5EF4-FFF2-40B4-BE49-F238E27FC236}">
                <a16:creationId xmlns:a16="http://schemas.microsoft.com/office/drawing/2014/main" id="{79B019FD-DC21-4020-895F-38856EDC1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4" y="476251"/>
            <a:ext cx="1296987" cy="13684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6" name="AutoShape 177">
            <a:extLst>
              <a:ext uri="{FF2B5EF4-FFF2-40B4-BE49-F238E27FC236}">
                <a16:creationId xmlns:a16="http://schemas.microsoft.com/office/drawing/2014/main" id="{5F671575-C1FE-482F-84D6-DCDB0E6F0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1987551"/>
            <a:ext cx="1296988" cy="13684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7" name="AutoShape 178">
            <a:extLst>
              <a:ext uri="{FF2B5EF4-FFF2-40B4-BE49-F238E27FC236}">
                <a16:creationId xmlns:a16="http://schemas.microsoft.com/office/drawing/2014/main" id="{2D7AFC22-B478-417B-9BCD-903F7F1A3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4" y="1987551"/>
            <a:ext cx="1296987" cy="13684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128" name="Picture 179" descr="clipmickcook">
            <a:extLst>
              <a:ext uri="{FF2B5EF4-FFF2-40B4-BE49-F238E27FC236}">
                <a16:creationId xmlns:a16="http://schemas.microsoft.com/office/drawing/2014/main" id="{292F5EB7-4D4B-44A7-B22B-8C35BFA9C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1" y="2058989"/>
            <a:ext cx="1096963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80" descr="clipmickp2">
            <a:extLst>
              <a:ext uri="{FF2B5EF4-FFF2-40B4-BE49-F238E27FC236}">
                <a16:creationId xmlns:a16="http://schemas.microsoft.com/office/drawing/2014/main" id="{1CC6E409-ABF8-4C73-BEAF-9851864F9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4" y="620714"/>
            <a:ext cx="941387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81" descr="clipmickeywave">
            <a:extLst>
              <a:ext uri="{FF2B5EF4-FFF2-40B4-BE49-F238E27FC236}">
                <a16:creationId xmlns:a16="http://schemas.microsoft.com/office/drawing/2014/main" id="{27AB039A-AA45-4F31-88DC-226A559A1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2082800"/>
            <a:ext cx="119697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AutoShape 182">
            <a:extLst>
              <a:ext uri="{FF2B5EF4-FFF2-40B4-BE49-F238E27FC236}">
                <a16:creationId xmlns:a16="http://schemas.microsoft.com/office/drawing/2014/main" id="{5FFA8497-BEA7-4AF0-A9E9-54916F555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5" y="476251"/>
            <a:ext cx="1296988" cy="13684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32" name="AutoShape 183">
            <a:extLst>
              <a:ext uri="{FF2B5EF4-FFF2-40B4-BE49-F238E27FC236}">
                <a16:creationId xmlns:a16="http://schemas.microsoft.com/office/drawing/2014/main" id="{D2B77FFD-F089-4117-9DF5-031493C22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9" y="476251"/>
            <a:ext cx="1296987" cy="13684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33" name="AutoShape 184">
            <a:extLst>
              <a:ext uri="{FF2B5EF4-FFF2-40B4-BE49-F238E27FC236}">
                <a16:creationId xmlns:a16="http://schemas.microsoft.com/office/drawing/2014/main" id="{5DAC9DBB-AB24-4CAF-B98E-0245D13C3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5" y="1989139"/>
            <a:ext cx="1296988" cy="13684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34" name="AutoShape 185">
            <a:extLst>
              <a:ext uri="{FF2B5EF4-FFF2-40B4-BE49-F238E27FC236}">
                <a16:creationId xmlns:a16="http://schemas.microsoft.com/office/drawing/2014/main" id="{4B792E05-8169-49C2-8CE4-A59725B85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9" y="1989139"/>
            <a:ext cx="1296987" cy="13684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135" name="Picture 186" descr="march12[1]">
            <a:extLst>
              <a:ext uri="{FF2B5EF4-FFF2-40B4-BE49-F238E27FC236}">
                <a16:creationId xmlns:a16="http://schemas.microsoft.com/office/drawing/2014/main" id="{74E8E535-7B16-4B66-B087-047B45E8E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1987551"/>
            <a:ext cx="998538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187" descr="cn19[1]">
            <a:extLst>
              <a:ext uri="{FF2B5EF4-FFF2-40B4-BE49-F238E27FC236}">
                <a16:creationId xmlns:a16="http://schemas.microsoft.com/office/drawing/2014/main" id="{60F936EC-1054-4F26-B17E-312DF4DDA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913" y="476250"/>
            <a:ext cx="958850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7" name="Picture 188" descr="special44[1]">
            <a:extLst>
              <a:ext uri="{FF2B5EF4-FFF2-40B4-BE49-F238E27FC236}">
                <a16:creationId xmlns:a16="http://schemas.microsoft.com/office/drawing/2014/main" id="{EB61A4D9-1802-48B2-9209-762A1A202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214" y="619126"/>
            <a:ext cx="796925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8" name="Picture 189" descr="clipdonsi[1]">
            <a:extLst>
              <a:ext uri="{FF2B5EF4-FFF2-40B4-BE49-F238E27FC236}">
                <a16:creationId xmlns:a16="http://schemas.microsoft.com/office/drawing/2014/main" id="{86F6F5D2-851E-4313-AD3B-901DD0F5D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1" y="1987551"/>
            <a:ext cx="1058863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9" name="AutoShape 190">
            <a:extLst>
              <a:ext uri="{FF2B5EF4-FFF2-40B4-BE49-F238E27FC236}">
                <a16:creationId xmlns:a16="http://schemas.microsoft.com/office/drawing/2014/main" id="{7C26D850-2568-4071-995E-406CA1D8E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89" y="476251"/>
            <a:ext cx="1296987" cy="13684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40" name="AutoShape 191">
            <a:extLst>
              <a:ext uri="{FF2B5EF4-FFF2-40B4-BE49-F238E27FC236}">
                <a16:creationId xmlns:a16="http://schemas.microsoft.com/office/drawing/2014/main" id="{0A0D4997-7E40-4BAE-AB74-6B224DBDE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8750" y="476251"/>
            <a:ext cx="1296988" cy="13684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41" name="AutoShape 192">
            <a:extLst>
              <a:ext uri="{FF2B5EF4-FFF2-40B4-BE49-F238E27FC236}">
                <a16:creationId xmlns:a16="http://schemas.microsoft.com/office/drawing/2014/main" id="{F63F294C-8C85-4516-BB6F-26685879D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89" y="1989139"/>
            <a:ext cx="1296987" cy="13684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42" name="AutoShape 193">
            <a:extLst>
              <a:ext uri="{FF2B5EF4-FFF2-40B4-BE49-F238E27FC236}">
                <a16:creationId xmlns:a16="http://schemas.microsoft.com/office/drawing/2014/main" id="{9C6AAFA6-AE47-40BE-BE1B-85C9F1F8D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8750" y="1989139"/>
            <a:ext cx="1296988" cy="13684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43" name="AutoShape 194">
            <a:extLst>
              <a:ext uri="{FF2B5EF4-FFF2-40B4-BE49-F238E27FC236}">
                <a16:creationId xmlns:a16="http://schemas.microsoft.com/office/drawing/2014/main" id="{5C6AD336-F070-4256-9352-8221C3F2A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6264" y="3500439"/>
            <a:ext cx="1296987" cy="13684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44" name="AutoShape 195">
            <a:extLst>
              <a:ext uri="{FF2B5EF4-FFF2-40B4-BE49-F238E27FC236}">
                <a16:creationId xmlns:a16="http://schemas.microsoft.com/office/drawing/2014/main" id="{BFF5B6C7-6E92-49EE-AF3F-F58435187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125" y="3500439"/>
            <a:ext cx="1296988" cy="13684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45" name="AutoShape 196">
            <a:extLst>
              <a:ext uri="{FF2B5EF4-FFF2-40B4-BE49-F238E27FC236}">
                <a16:creationId xmlns:a16="http://schemas.microsoft.com/office/drawing/2014/main" id="{4F73D83B-F9BA-4CA0-9396-811EDA9F0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6264" y="5011739"/>
            <a:ext cx="1296987" cy="13684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46" name="AutoShape 197">
            <a:extLst>
              <a:ext uri="{FF2B5EF4-FFF2-40B4-BE49-F238E27FC236}">
                <a16:creationId xmlns:a16="http://schemas.microsoft.com/office/drawing/2014/main" id="{098343E3-0BFB-4799-8EB8-28B4829C9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125" y="5011739"/>
            <a:ext cx="1296988" cy="13684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47" name="AutoShape 198">
            <a:extLst>
              <a:ext uri="{FF2B5EF4-FFF2-40B4-BE49-F238E27FC236}">
                <a16:creationId xmlns:a16="http://schemas.microsoft.com/office/drawing/2014/main" id="{3073935B-BDB4-4174-BF5E-11951A6C3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5" y="3500439"/>
            <a:ext cx="1296988" cy="13684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48" name="AutoShape 199">
            <a:extLst>
              <a:ext uri="{FF2B5EF4-FFF2-40B4-BE49-F238E27FC236}">
                <a16:creationId xmlns:a16="http://schemas.microsoft.com/office/drawing/2014/main" id="{1B3446DE-F201-4E83-B4C7-3E48A89B0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9" y="3500439"/>
            <a:ext cx="1296987" cy="13684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49" name="AutoShape 200">
            <a:extLst>
              <a:ext uri="{FF2B5EF4-FFF2-40B4-BE49-F238E27FC236}">
                <a16:creationId xmlns:a16="http://schemas.microsoft.com/office/drawing/2014/main" id="{83B89A51-4FD3-421A-B40B-AD559A36C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5" y="5011739"/>
            <a:ext cx="1296988" cy="13684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50" name="AutoShape 201">
            <a:extLst>
              <a:ext uri="{FF2B5EF4-FFF2-40B4-BE49-F238E27FC236}">
                <a16:creationId xmlns:a16="http://schemas.microsoft.com/office/drawing/2014/main" id="{D3CEBE9F-5D10-45A6-9D09-940CCD763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9" y="5011739"/>
            <a:ext cx="1296987" cy="13684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151" name="Picture 202" descr="clipminwrite[1]">
            <a:extLst>
              <a:ext uri="{FF2B5EF4-FFF2-40B4-BE49-F238E27FC236}">
                <a16:creationId xmlns:a16="http://schemas.microsoft.com/office/drawing/2014/main" id="{D768D862-D11E-4513-B87F-514AA547B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0" y="549276"/>
            <a:ext cx="896938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2" name="Picture 203" descr="clipminniecord[1]">
            <a:extLst>
              <a:ext uri="{FF2B5EF4-FFF2-40B4-BE49-F238E27FC236}">
                <a16:creationId xmlns:a16="http://schemas.microsoft.com/office/drawing/2014/main" id="{A35711C5-7139-45D5-8C2F-82B22E71F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620713"/>
            <a:ext cx="9398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3" name="Picture 204" descr="aug288[1]">
            <a:extLst>
              <a:ext uri="{FF2B5EF4-FFF2-40B4-BE49-F238E27FC236}">
                <a16:creationId xmlns:a16="http://schemas.microsoft.com/office/drawing/2014/main" id="{5904ACB7-AC93-4404-A7B5-706DDD5C4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0" y="2060576"/>
            <a:ext cx="1187450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205" descr="clipminniecompu[1]">
            <a:extLst>
              <a:ext uri="{FF2B5EF4-FFF2-40B4-BE49-F238E27FC236}">
                <a16:creationId xmlns:a16="http://schemas.microsoft.com/office/drawing/2014/main" id="{3D00913B-25DC-4E9C-9838-919073E3E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6" y="2051051"/>
            <a:ext cx="11525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5" name="Picture 206" descr="clipgoofysoccer4[1]">
            <a:extLst>
              <a:ext uri="{FF2B5EF4-FFF2-40B4-BE49-F238E27FC236}">
                <a16:creationId xmlns:a16="http://schemas.microsoft.com/office/drawing/2014/main" id="{CF6678F4-54CB-4309-A5DC-7BDCEDEA7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573464"/>
            <a:ext cx="11525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6" name="Picture 207" descr="clipgoofho[1]">
            <a:extLst>
              <a:ext uri="{FF2B5EF4-FFF2-40B4-BE49-F238E27FC236}">
                <a16:creationId xmlns:a16="http://schemas.microsoft.com/office/drawing/2014/main" id="{C0FFEAB9-98B7-4971-8BCD-D3FEB70DE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5084763"/>
            <a:ext cx="11842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7" name="Picture 208" descr="aug2813[1]">
            <a:extLst>
              <a:ext uri="{FF2B5EF4-FFF2-40B4-BE49-F238E27FC236}">
                <a16:creationId xmlns:a16="http://schemas.microsoft.com/office/drawing/2014/main" id="{893599D8-6848-408E-BD4F-C290DBB9B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5067300"/>
            <a:ext cx="1201738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8" name="Picture 209" descr="clipgoofycar[1]">
            <a:extLst>
              <a:ext uri="{FF2B5EF4-FFF2-40B4-BE49-F238E27FC236}">
                <a16:creationId xmlns:a16="http://schemas.microsoft.com/office/drawing/2014/main" id="{15C3C975-6F3C-46C6-AFC7-8874D03FA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1" y="3573463"/>
            <a:ext cx="122396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9" name="Picture 210" descr="daisy98[1]">
            <a:extLst>
              <a:ext uri="{FF2B5EF4-FFF2-40B4-BE49-F238E27FC236}">
                <a16:creationId xmlns:a16="http://schemas.microsoft.com/office/drawing/2014/main" id="{E91DE50A-7DC1-4884-B996-BE02104F8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3573464"/>
            <a:ext cx="1223962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0" name="Picture 211" descr="daisy04[1]">
            <a:extLst>
              <a:ext uri="{FF2B5EF4-FFF2-40B4-BE49-F238E27FC236}">
                <a16:creationId xmlns:a16="http://schemas.microsoft.com/office/drawing/2014/main" id="{BCA70732-CABA-401D-A43F-3DF09E4DD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5084763"/>
            <a:ext cx="887412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1" name="Picture 212" descr="daisy03[1]">
            <a:extLst>
              <a:ext uri="{FF2B5EF4-FFF2-40B4-BE49-F238E27FC236}">
                <a16:creationId xmlns:a16="http://schemas.microsoft.com/office/drawing/2014/main" id="{10749E06-23FC-4BB6-8973-4E2FC0261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5013325"/>
            <a:ext cx="1090612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2" name="Picture 213" descr="clipdaisyplay[1]">
            <a:extLst>
              <a:ext uri="{FF2B5EF4-FFF2-40B4-BE49-F238E27FC236}">
                <a16:creationId xmlns:a16="http://schemas.microsoft.com/office/drawing/2014/main" id="{E2626ED1-3BE8-4C17-8756-CFF34BA28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3573463"/>
            <a:ext cx="100806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63" name="Group 214">
            <a:extLst>
              <a:ext uri="{FF2B5EF4-FFF2-40B4-BE49-F238E27FC236}">
                <a16:creationId xmlns:a16="http://schemas.microsoft.com/office/drawing/2014/main" id="{AFC73B80-629B-46E6-A1C7-99B7D8F69867}"/>
              </a:ext>
            </a:extLst>
          </p:cNvPr>
          <p:cNvGrpSpPr>
            <a:grpSpLocks/>
          </p:cNvGrpSpPr>
          <p:nvPr/>
        </p:nvGrpSpPr>
        <p:grpSpPr bwMode="auto">
          <a:xfrm>
            <a:off x="2855914" y="1557339"/>
            <a:ext cx="720725" cy="720725"/>
            <a:chOff x="3923" y="3974"/>
            <a:chExt cx="454" cy="454"/>
          </a:xfrm>
        </p:grpSpPr>
        <p:sp>
          <p:nvSpPr>
            <p:cNvPr id="5178" name="Oval 215">
              <a:hlinkClick r:id="rId23" action="ppaction://hlinksldjump"/>
              <a:extLst>
                <a:ext uri="{FF2B5EF4-FFF2-40B4-BE49-F238E27FC236}">
                  <a16:creationId xmlns:a16="http://schemas.microsoft.com/office/drawing/2014/main" id="{5ADFF9C1-DBA2-4BAB-888A-A05465E38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3" y="3974"/>
              <a:ext cx="454" cy="454"/>
            </a:xfrm>
            <a:prstGeom prst="ellipse">
              <a:avLst/>
            </a:prstGeom>
            <a:solidFill>
              <a:schemeClr val="bg1"/>
            </a:solidFill>
            <a:ln w="1905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179" name="AutoShape 216">
              <a:hlinkClick r:id="rId23" action="ppaction://hlinksldjump"/>
              <a:extLst>
                <a:ext uri="{FF2B5EF4-FFF2-40B4-BE49-F238E27FC236}">
                  <a16:creationId xmlns:a16="http://schemas.microsoft.com/office/drawing/2014/main" id="{AC140001-8C70-4734-ACA3-4B3EA39D88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9" y="4049"/>
              <a:ext cx="181" cy="271"/>
            </a:xfrm>
            <a:prstGeom prst="downArrow">
              <a:avLst>
                <a:gd name="adj1" fmla="val 16815"/>
                <a:gd name="adj2" fmla="val 80109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164" name="Oval 218">
            <a:extLst>
              <a:ext uri="{FF2B5EF4-FFF2-40B4-BE49-F238E27FC236}">
                <a16:creationId xmlns:a16="http://schemas.microsoft.com/office/drawing/2014/main" id="{1FBFCEA4-62B3-46BD-A791-D29580201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6" y="3933826"/>
            <a:ext cx="2232025" cy="2303463"/>
          </a:xfrm>
          <a:prstGeom prst="ellipse">
            <a:avLst/>
          </a:prstGeom>
          <a:solidFill>
            <a:schemeClr val="bg1"/>
          </a:solidFill>
          <a:ln w="1651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165" name="Group 220">
            <a:extLst>
              <a:ext uri="{FF2B5EF4-FFF2-40B4-BE49-F238E27FC236}">
                <a16:creationId xmlns:a16="http://schemas.microsoft.com/office/drawing/2014/main" id="{0E7A05BA-98F6-43D9-9AF7-D5A996F2A5DE}"/>
              </a:ext>
            </a:extLst>
          </p:cNvPr>
          <p:cNvGrpSpPr>
            <a:grpSpLocks/>
          </p:cNvGrpSpPr>
          <p:nvPr/>
        </p:nvGrpSpPr>
        <p:grpSpPr bwMode="auto">
          <a:xfrm>
            <a:off x="5735639" y="1557339"/>
            <a:ext cx="720725" cy="720725"/>
            <a:chOff x="3923" y="3974"/>
            <a:chExt cx="454" cy="454"/>
          </a:xfrm>
        </p:grpSpPr>
        <p:sp>
          <p:nvSpPr>
            <p:cNvPr id="5176" name="Oval 221">
              <a:hlinkClick r:id="rId24" action="ppaction://hlinksldjump"/>
              <a:extLst>
                <a:ext uri="{FF2B5EF4-FFF2-40B4-BE49-F238E27FC236}">
                  <a16:creationId xmlns:a16="http://schemas.microsoft.com/office/drawing/2014/main" id="{9E9DE0E0-5D42-4AE7-BDE2-A1EE9A006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3" y="3974"/>
              <a:ext cx="454" cy="454"/>
            </a:xfrm>
            <a:prstGeom prst="ellipse">
              <a:avLst/>
            </a:prstGeom>
            <a:solidFill>
              <a:schemeClr val="bg1"/>
            </a:solidFill>
            <a:ln w="1905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177" name="AutoShape 222">
              <a:hlinkClick r:id="rId24" action="ppaction://hlinksldjump"/>
              <a:extLst>
                <a:ext uri="{FF2B5EF4-FFF2-40B4-BE49-F238E27FC236}">
                  <a16:creationId xmlns:a16="http://schemas.microsoft.com/office/drawing/2014/main" id="{27AD755A-3C42-4F07-81B7-5EAB6E13FF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9" y="4049"/>
              <a:ext cx="181" cy="271"/>
            </a:xfrm>
            <a:prstGeom prst="downArrow">
              <a:avLst>
                <a:gd name="adj1" fmla="val 16815"/>
                <a:gd name="adj2" fmla="val 80109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166" name="Group 223">
            <a:extLst>
              <a:ext uri="{FF2B5EF4-FFF2-40B4-BE49-F238E27FC236}">
                <a16:creationId xmlns:a16="http://schemas.microsoft.com/office/drawing/2014/main" id="{7C876DF0-19AA-4EA2-8E87-115B4D8025EB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1557339"/>
            <a:ext cx="720725" cy="720725"/>
            <a:chOff x="3923" y="3974"/>
            <a:chExt cx="454" cy="454"/>
          </a:xfrm>
        </p:grpSpPr>
        <p:sp>
          <p:nvSpPr>
            <p:cNvPr id="5174" name="Oval 224">
              <a:hlinkClick r:id="rId25" action="ppaction://hlinksldjump"/>
              <a:extLst>
                <a:ext uri="{FF2B5EF4-FFF2-40B4-BE49-F238E27FC236}">
                  <a16:creationId xmlns:a16="http://schemas.microsoft.com/office/drawing/2014/main" id="{C53ED620-A083-422D-BFAC-CB7830C93A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3" y="3974"/>
              <a:ext cx="454" cy="454"/>
            </a:xfrm>
            <a:prstGeom prst="ellipse">
              <a:avLst/>
            </a:prstGeom>
            <a:solidFill>
              <a:schemeClr val="bg1"/>
            </a:solidFill>
            <a:ln w="1905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175" name="AutoShape 225">
              <a:hlinkClick r:id="rId25" action="ppaction://hlinksldjump"/>
              <a:extLst>
                <a:ext uri="{FF2B5EF4-FFF2-40B4-BE49-F238E27FC236}">
                  <a16:creationId xmlns:a16="http://schemas.microsoft.com/office/drawing/2014/main" id="{87D04BD5-E8AC-4C34-9E50-0666ADE19F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9" y="4049"/>
              <a:ext cx="181" cy="271"/>
            </a:xfrm>
            <a:prstGeom prst="downArrow">
              <a:avLst>
                <a:gd name="adj1" fmla="val 16815"/>
                <a:gd name="adj2" fmla="val 80109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167" name="Group 226">
            <a:extLst>
              <a:ext uri="{FF2B5EF4-FFF2-40B4-BE49-F238E27FC236}">
                <a16:creationId xmlns:a16="http://schemas.microsoft.com/office/drawing/2014/main" id="{F2919946-253E-42D6-B7D3-7C56B224F87F}"/>
              </a:ext>
            </a:extLst>
          </p:cNvPr>
          <p:cNvGrpSpPr>
            <a:grpSpLocks/>
          </p:cNvGrpSpPr>
          <p:nvPr/>
        </p:nvGrpSpPr>
        <p:grpSpPr bwMode="auto">
          <a:xfrm>
            <a:off x="5735639" y="4581526"/>
            <a:ext cx="720725" cy="720725"/>
            <a:chOff x="3923" y="3974"/>
            <a:chExt cx="454" cy="454"/>
          </a:xfrm>
        </p:grpSpPr>
        <p:sp>
          <p:nvSpPr>
            <p:cNvPr id="5172" name="Oval 227">
              <a:extLst>
                <a:ext uri="{FF2B5EF4-FFF2-40B4-BE49-F238E27FC236}">
                  <a16:creationId xmlns:a16="http://schemas.microsoft.com/office/drawing/2014/main" id="{4341779C-BC04-4AEE-BD76-E04F659E37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3" y="3974"/>
              <a:ext cx="454" cy="454"/>
            </a:xfrm>
            <a:prstGeom prst="ellipse">
              <a:avLst/>
            </a:prstGeom>
            <a:solidFill>
              <a:schemeClr val="bg1"/>
            </a:solidFill>
            <a:ln w="1905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173" name="AutoShape 228">
              <a:hlinkClick r:id="rId26" action="ppaction://hlinksldjump"/>
              <a:extLst>
                <a:ext uri="{FF2B5EF4-FFF2-40B4-BE49-F238E27FC236}">
                  <a16:creationId xmlns:a16="http://schemas.microsoft.com/office/drawing/2014/main" id="{2C6BB841-4482-487E-8487-A075DFE5F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9" y="4049"/>
              <a:ext cx="181" cy="271"/>
            </a:xfrm>
            <a:prstGeom prst="downArrow">
              <a:avLst>
                <a:gd name="adj1" fmla="val 16815"/>
                <a:gd name="adj2" fmla="val 80109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168" name="Group 229">
            <a:extLst>
              <a:ext uri="{FF2B5EF4-FFF2-40B4-BE49-F238E27FC236}">
                <a16:creationId xmlns:a16="http://schemas.microsoft.com/office/drawing/2014/main" id="{E227B4AD-A767-43F4-84F2-BCD3DA63BA3F}"/>
              </a:ext>
            </a:extLst>
          </p:cNvPr>
          <p:cNvGrpSpPr>
            <a:grpSpLocks/>
          </p:cNvGrpSpPr>
          <p:nvPr/>
        </p:nvGrpSpPr>
        <p:grpSpPr bwMode="auto">
          <a:xfrm>
            <a:off x="2855914" y="4581526"/>
            <a:ext cx="720725" cy="720725"/>
            <a:chOff x="3923" y="3974"/>
            <a:chExt cx="454" cy="454"/>
          </a:xfrm>
        </p:grpSpPr>
        <p:sp>
          <p:nvSpPr>
            <p:cNvPr id="5170" name="Oval 230">
              <a:hlinkClick r:id="rId27" action="ppaction://hlinksldjump"/>
              <a:extLst>
                <a:ext uri="{FF2B5EF4-FFF2-40B4-BE49-F238E27FC236}">
                  <a16:creationId xmlns:a16="http://schemas.microsoft.com/office/drawing/2014/main" id="{7855F5CD-3B3B-4C27-9964-1E00B9AF13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3" y="3974"/>
              <a:ext cx="454" cy="454"/>
            </a:xfrm>
            <a:prstGeom prst="ellipse">
              <a:avLst/>
            </a:prstGeom>
            <a:solidFill>
              <a:schemeClr val="bg1"/>
            </a:solidFill>
            <a:ln w="1905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171" name="AutoShape 231">
              <a:hlinkClick r:id="rId27" action="ppaction://hlinksldjump"/>
              <a:extLst>
                <a:ext uri="{FF2B5EF4-FFF2-40B4-BE49-F238E27FC236}">
                  <a16:creationId xmlns:a16="http://schemas.microsoft.com/office/drawing/2014/main" id="{BBCC425F-2145-4BAD-BCAA-7FDFC1946C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9" y="4049"/>
              <a:ext cx="181" cy="271"/>
            </a:xfrm>
            <a:prstGeom prst="downArrow">
              <a:avLst>
                <a:gd name="adj1" fmla="val 16815"/>
                <a:gd name="adj2" fmla="val 80109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3656" name="Picture 232" descr="Imagem1">
            <a:extLst>
              <a:ext uri="{FF2B5EF4-FFF2-40B4-BE49-F238E27FC236}">
                <a16:creationId xmlns:a16="http://schemas.microsoft.com/office/drawing/2014/main" id="{946D9EE2-4207-41AA-B13A-DCC49BEE6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6" y="4508501"/>
            <a:ext cx="18192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3">
            <a:extLst>
              <a:ext uri="{FF2B5EF4-FFF2-40B4-BE49-F238E27FC236}">
                <a16:creationId xmlns:a16="http://schemas.microsoft.com/office/drawing/2014/main" id="{E2F704E3-4060-4A7A-8E92-90572E5F2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188914"/>
            <a:ext cx="8642350" cy="6408737"/>
          </a:xfrm>
          <a:prstGeom prst="rect">
            <a:avLst/>
          </a:prstGeom>
          <a:solidFill>
            <a:srgbClr val="99CCFF"/>
          </a:solidFill>
          <a:ln w="11430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1" name="AutoShape 251">
            <a:extLst>
              <a:ext uri="{FF2B5EF4-FFF2-40B4-BE49-F238E27FC236}">
                <a16:creationId xmlns:a16="http://schemas.microsoft.com/office/drawing/2014/main" id="{3EF33D6E-E267-48C6-8AAF-3230F3D28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1557339"/>
            <a:ext cx="1873250" cy="18002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72" name="Picture 250" descr="clipmickeyskateboard">
            <a:extLst>
              <a:ext uri="{FF2B5EF4-FFF2-40B4-BE49-F238E27FC236}">
                <a16:creationId xmlns:a16="http://schemas.microsoft.com/office/drawing/2014/main" id="{BD3BFF70-3889-49AC-B566-7DA45A80B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1701800"/>
            <a:ext cx="1895475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AutoShape 252">
            <a:extLst>
              <a:ext uri="{FF2B5EF4-FFF2-40B4-BE49-F238E27FC236}">
                <a16:creationId xmlns:a16="http://schemas.microsoft.com/office/drawing/2014/main" id="{D323DB73-87C3-4102-B486-0138F1F24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8" y="1557339"/>
            <a:ext cx="1873250" cy="18002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4" name="AutoShape 253">
            <a:extLst>
              <a:ext uri="{FF2B5EF4-FFF2-40B4-BE49-F238E27FC236}">
                <a16:creationId xmlns:a16="http://schemas.microsoft.com/office/drawing/2014/main" id="{9576FDA6-D460-46B3-ADBE-846043DE1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3502026"/>
            <a:ext cx="1873250" cy="18002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5" name="AutoShape 254">
            <a:extLst>
              <a:ext uri="{FF2B5EF4-FFF2-40B4-BE49-F238E27FC236}">
                <a16:creationId xmlns:a16="http://schemas.microsoft.com/office/drawing/2014/main" id="{B5B1B977-27E9-4760-A5A4-6B230F17D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8" y="3502026"/>
            <a:ext cx="1873250" cy="18002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6" name="AutoShape 255">
            <a:extLst>
              <a:ext uri="{FF2B5EF4-FFF2-40B4-BE49-F238E27FC236}">
                <a16:creationId xmlns:a16="http://schemas.microsoft.com/office/drawing/2014/main" id="{2ACCF842-50C3-4025-84BB-A88BFFB72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364" y="1557338"/>
            <a:ext cx="3671887" cy="38163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04" name="WordArt 256">
            <a:extLst>
              <a:ext uri="{FF2B5EF4-FFF2-40B4-BE49-F238E27FC236}">
                <a16:creationId xmlns:a16="http://schemas.microsoft.com/office/drawing/2014/main" id="{5C0E4176-FF21-4E98-AA11-302BE98161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87938" y="477839"/>
            <a:ext cx="1079500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" cap="none" spc="0" normalizeH="0" baseline="0" noProof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read</a:t>
            </a:r>
          </a:p>
        </p:txBody>
      </p:sp>
      <p:pic>
        <p:nvPicPr>
          <p:cNvPr id="7178" name="Picture 258" descr="clipmickcook">
            <a:extLst>
              <a:ext uri="{FF2B5EF4-FFF2-40B4-BE49-F238E27FC236}">
                <a16:creationId xmlns:a16="http://schemas.microsoft.com/office/drawing/2014/main" id="{94D5D022-6DA6-4A75-AFC2-84C8B8294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6" y="3573463"/>
            <a:ext cx="15843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260" descr="clipmickp2">
            <a:extLst>
              <a:ext uri="{FF2B5EF4-FFF2-40B4-BE49-F238E27FC236}">
                <a16:creationId xmlns:a16="http://schemas.microsoft.com/office/drawing/2014/main" id="{E0BD2D7C-F002-4DD8-8A7E-BCEBB97C0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9" y="1701801"/>
            <a:ext cx="1360487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262" descr="clipmickeywave">
            <a:extLst>
              <a:ext uri="{FF2B5EF4-FFF2-40B4-BE49-F238E27FC236}">
                <a16:creationId xmlns:a16="http://schemas.microsoft.com/office/drawing/2014/main" id="{DDDB3D49-E2B3-499C-A082-D968EC4F8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3597276"/>
            <a:ext cx="1728788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1" name="WordArt 263">
            <a:hlinkClick r:id="rId7" action="ppaction://hlinksldjump"/>
            <a:extLst>
              <a:ext uri="{FF2B5EF4-FFF2-40B4-BE49-F238E27FC236}">
                <a16:creationId xmlns:a16="http://schemas.microsoft.com/office/drawing/2014/main" id="{297C7456-1A3B-4FF6-A20C-08912D44348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16725" y="2636839"/>
            <a:ext cx="863600" cy="287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dance</a:t>
            </a:r>
          </a:p>
        </p:txBody>
      </p:sp>
      <p:sp>
        <p:nvSpPr>
          <p:cNvPr id="2312" name="WordArt 264">
            <a:extLst>
              <a:ext uri="{FF2B5EF4-FFF2-40B4-BE49-F238E27FC236}">
                <a16:creationId xmlns:a16="http://schemas.microsoft.com/office/drawing/2014/main" id="{F8FCA3EA-EA59-4C51-8FA3-A99ABC15A7F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751763" y="2997200"/>
            <a:ext cx="792162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cook</a:t>
            </a:r>
          </a:p>
        </p:txBody>
      </p:sp>
      <p:sp>
        <p:nvSpPr>
          <p:cNvPr id="2313" name="WordArt 265">
            <a:extLst>
              <a:ext uri="{FF2B5EF4-FFF2-40B4-BE49-F238E27FC236}">
                <a16:creationId xmlns:a16="http://schemas.microsoft.com/office/drawing/2014/main" id="{A0466D73-8941-4A54-BA73-F73122A578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16726" y="3284538"/>
            <a:ext cx="72072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surf</a:t>
            </a:r>
          </a:p>
        </p:txBody>
      </p:sp>
      <p:sp>
        <p:nvSpPr>
          <p:cNvPr id="2314" name="WordArt 266">
            <a:extLst>
              <a:ext uri="{FF2B5EF4-FFF2-40B4-BE49-F238E27FC236}">
                <a16:creationId xmlns:a16="http://schemas.microsoft.com/office/drawing/2014/main" id="{45B0924A-C0C6-45D1-A2E7-31462CA324E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20189" y="1989138"/>
            <a:ext cx="72072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read</a:t>
            </a:r>
          </a:p>
        </p:txBody>
      </p:sp>
      <p:sp>
        <p:nvSpPr>
          <p:cNvPr id="2315" name="WordArt 267">
            <a:extLst>
              <a:ext uri="{FF2B5EF4-FFF2-40B4-BE49-F238E27FC236}">
                <a16:creationId xmlns:a16="http://schemas.microsoft.com/office/drawing/2014/main" id="{6F8F9E67-094C-4101-8CE2-1F1BED8054A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4797425"/>
            <a:ext cx="180022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rollerskate</a:t>
            </a:r>
          </a:p>
        </p:txBody>
      </p:sp>
      <p:sp>
        <p:nvSpPr>
          <p:cNvPr id="7186" name="WordArt 268">
            <a:hlinkClick r:id="rId7" action="ppaction://hlinksldjump"/>
            <a:extLst>
              <a:ext uri="{FF2B5EF4-FFF2-40B4-BE49-F238E27FC236}">
                <a16:creationId xmlns:a16="http://schemas.microsoft.com/office/drawing/2014/main" id="{01FAF3AB-08A7-425C-905E-772003A6EB1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256589" y="4365626"/>
            <a:ext cx="865187" cy="288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sing</a:t>
            </a:r>
          </a:p>
        </p:txBody>
      </p:sp>
      <p:sp>
        <p:nvSpPr>
          <p:cNvPr id="7187" name="WordArt 269">
            <a:hlinkClick r:id="rId7" action="ppaction://hlinksldjump"/>
            <a:extLst>
              <a:ext uri="{FF2B5EF4-FFF2-40B4-BE49-F238E27FC236}">
                <a16:creationId xmlns:a16="http://schemas.microsoft.com/office/drawing/2014/main" id="{33B10651-E441-4576-92E5-FF7650A75FC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20188" y="3933825"/>
            <a:ext cx="792162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dive</a:t>
            </a:r>
          </a:p>
        </p:txBody>
      </p:sp>
      <p:sp>
        <p:nvSpPr>
          <p:cNvPr id="7188" name="WordArt 270">
            <a:hlinkClick r:id="rId7" action="ppaction://hlinksldjump"/>
            <a:extLst>
              <a:ext uri="{FF2B5EF4-FFF2-40B4-BE49-F238E27FC236}">
                <a16:creationId xmlns:a16="http://schemas.microsoft.com/office/drawing/2014/main" id="{31513C84-1A4A-4E47-A76B-1275C97368E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975726" y="3249613"/>
            <a:ext cx="72072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write</a:t>
            </a:r>
          </a:p>
        </p:txBody>
      </p:sp>
      <p:sp>
        <p:nvSpPr>
          <p:cNvPr id="7189" name="WordArt 271">
            <a:hlinkClick r:id="rId7" action="ppaction://hlinksldjump"/>
            <a:extLst>
              <a:ext uri="{FF2B5EF4-FFF2-40B4-BE49-F238E27FC236}">
                <a16:creationId xmlns:a16="http://schemas.microsoft.com/office/drawing/2014/main" id="{28DED2AE-E9F6-49BE-811B-C280266C372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3500438"/>
            <a:ext cx="72072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skip</a:t>
            </a:r>
          </a:p>
        </p:txBody>
      </p:sp>
      <p:sp>
        <p:nvSpPr>
          <p:cNvPr id="7190" name="WordArt 272">
            <a:hlinkClick r:id="rId7" action="ppaction://hlinksldjump"/>
            <a:extLst>
              <a:ext uri="{FF2B5EF4-FFF2-40B4-BE49-F238E27FC236}">
                <a16:creationId xmlns:a16="http://schemas.microsoft.com/office/drawing/2014/main" id="{9B1202E0-CDEE-44DB-BA1D-F6BB7374BD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2492375"/>
            <a:ext cx="865187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paint</a:t>
            </a:r>
          </a:p>
        </p:txBody>
      </p:sp>
      <p:sp>
        <p:nvSpPr>
          <p:cNvPr id="7191" name="WordArt 273">
            <a:hlinkClick r:id="rId7" action="ppaction://hlinksldjump"/>
            <a:extLst>
              <a:ext uri="{FF2B5EF4-FFF2-40B4-BE49-F238E27FC236}">
                <a16:creationId xmlns:a16="http://schemas.microsoft.com/office/drawing/2014/main" id="{029E4CE9-EC69-43AB-B5D8-9BD418C5A2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43701" y="4292600"/>
            <a:ext cx="72072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drive</a:t>
            </a:r>
          </a:p>
        </p:txBody>
      </p:sp>
      <p:sp>
        <p:nvSpPr>
          <p:cNvPr id="7192" name="WordArt 274">
            <a:hlinkClick r:id="rId7" action="ppaction://hlinksldjump"/>
            <a:extLst>
              <a:ext uri="{FF2B5EF4-FFF2-40B4-BE49-F238E27FC236}">
                <a16:creationId xmlns:a16="http://schemas.microsoft.com/office/drawing/2014/main" id="{35C1C535-66F3-4FAE-B832-61D62ACB490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36088" y="2708275"/>
            <a:ext cx="576262" cy="21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use</a:t>
            </a:r>
          </a:p>
        </p:txBody>
      </p:sp>
      <p:sp>
        <p:nvSpPr>
          <p:cNvPr id="7193" name="WordArt 275">
            <a:hlinkClick r:id="rId7" action="ppaction://hlinksldjump"/>
            <a:extLst>
              <a:ext uri="{FF2B5EF4-FFF2-40B4-BE49-F238E27FC236}">
                <a16:creationId xmlns:a16="http://schemas.microsoft.com/office/drawing/2014/main" id="{F41197F9-9A6E-4D82-AA44-766F0C3420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032626" y="2133600"/>
            <a:ext cx="72072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ride</a:t>
            </a:r>
          </a:p>
        </p:txBody>
      </p:sp>
      <p:sp>
        <p:nvSpPr>
          <p:cNvPr id="7194" name="WordArt 276">
            <a:hlinkClick r:id="rId7" action="ppaction://hlinksldjump"/>
            <a:extLst>
              <a:ext uri="{FF2B5EF4-FFF2-40B4-BE49-F238E27FC236}">
                <a16:creationId xmlns:a16="http://schemas.microsoft.com/office/drawing/2014/main" id="{F1DAAC53-DA59-47B4-A585-D0623EFD358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391401" y="3933825"/>
            <a:ext cx="792163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fish</a:t>
            </a:r>
          </a:p>
        </p:txBody>
      </p:sp>
      <p:sp>
        <p:nvSpPr>
          <p:cNvPr id="7195" name="WordArt 277">
            <a:hlinkClick r:id="rId7" action="ppaction://hlinksldjump"/>
            <a:extLst>
              <a:ext uri="{FF2B5EF4-FFF2-40B4-BE49-F238E27FC236}">
                <a16:creationId xmlns:a16="http://schemas.microsoft.com/office/drawing/2014/main" id="{0AC522CF-728F-4342-BFCF-55FC2ECE1C9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112126" y="1700213"/>
            <a:ext cx="792163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play</a:t>
            </a:r>
          </a:p>
        </p:txBody>
      </p:sp>
      <p:sp>
        <p:nvSpPr>
          <p:cNvPr id="7196" name="WordArt 278">
            <a:hlinkClick r:id="rId7" action="ppaction://hlinksldjump"/>
            <a:extLst>
              <a:ext uri="{FF2B5EF4-FFF2-40B4-BE49-F238E27FC236}">
                <a16:creationId xmlns:a16="http://schemas.microsoft.com/office/drawing/2014/main" id="{DFDA1E53-6B15-4654-B0E5-E77B57BB93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959601" y="4797425"/>
            <a:ext cx="792163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draw</a:t>
            </a:r>
          </a:p>
        </p:txBody>
      </p:sp>
      <p:sp>
        <p:nvSpPr>
          <p:cNvPr id="7197" name="WordArt 279">
            <a:hlinkClick r:id="rId7" action="ppaction://hlinksldjump"/>
            <a:extLst>
              <a:ext uri="{FF2B5EF4-FFF2-40B4-BE49-F238E27FC236}">
                <a16:creationId xmlns:a16="http://schemas.microsoft.com/office/drawing/2014/main" id="{8BFF0B58-DF65-4375-88E9-38082F51F6B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88163" y="1773238"/>
            <a:ext cx="576262" cy="21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do</a:t>
            </a:r>
          </a:p>
        </p:txBody>
      </p:sp>
      <p:sp>
        <p:nvSpPr>
          <p:cNvPr id="7198" name="Text Box 280">
            <a:extLst>
              <a:ext uri="{FF2B5EF4-FFF2-40B4-BE49-F238E27FC236}">
                <a16:creationId xmlns:a16="http://schemas.microsoft.com/office/drawing/2014/main" id="{4DADAB8F-ED4E-49EE-A4BA-CDF779190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511175"/>
            <a:ext cx="835342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Mickey will _____ and _____...</a:t>
            </a:r>
          </a:p>
        </p:txBody>
      </p:sp>
      <p:sp>
        <p:nvSpPr>
          <p:cNvPr id="2331" name="WordArt 283">
            <a:extLst>
              <a:ext uri="{FF2B5EF4-FFF2-40B4-BE49-F238E27FC236}">
                <a16:creationId xmlns:a16="http://schemas.microsoft.com/office/drawing/2014/main" id="{CEE07B57-06C8-4696-B001-9A235740D73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3" y="549275"/>
            <a:ext cx="1079500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" cap="none" spc="0" normalizeH="0" baseline="0" noProof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surf</a:t>
            </a:r>
          </a:p>
        </p:txBody>
      </p:sp>
      <p:sp>
        <p:nvSpPr>
          <p:cNvPr id="2332" name="WordArt 284">
            <a:extLst>
              <a:ext uri="{FF2B5EF4-FFF2-40B4-BE49-F238E27FC236}">
                <a16:creationId xmlns:a16="http://schemas.microsoft.com/office/drawing/2014/main" id="{E8B39EF1-802C-49A0-82DA-F58BB2EEDD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808663" y="5661025"/>
            <a:ext cx="1079500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" cap="none" spc="0" normalizeH="0" baseline="0" noProof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cook</a:t>
            </a:r>
          </a:p>
        </p:txBody>
      </p:sp>
      <p:sp>
        <p:nvSpPr>
          <p:cNvPr id="2333" name="WordArt 285">
            <a:extLst>
              <a:ext uri="{FF2B5EF4-FFF2-40B4-BE49-F238E27FC236}">
                <a16:creationId xmlns:a16="http://schemas.microsoft.com/office/drawing/2014/main" id="{2D986582-7E97-4088-B890-B2E16D913F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40688" y="5661025"/>
            <a:ext cx="1943100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" cap="none" spc="0" normalizeH="0" baseline="0" noProof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rollerskate</a:t>
            </a:r>
          </a:p>
        </p:txBody>
      </p:sp>
      <p:sp>
        <p:nvSpPr>
          <p:cNvPr id="7202" name="Text Box 286">
            <a:extLst>
              <a:ext uri="{FF2B5EF4-FFF2-40B4-BE49-F238E27FC236}">
                <a16:creationId xmlns:a16="http://schemas.microsoft.com/office/drawing/2014/main" id="{3A7EEB41-46C0-4729-A2AD-CB65459D3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2163" y="5661025"/>
            <a:ext cx="86423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…but he won’t _____ or ______.</a:t>
            </a:r>
          </a:p>
        </p:txBody>
      </p:sp>
      <p:sp>
        <p:nvSpPr>
          <p:cNvPr id="7203" name="WordArt 287">
            <a:extLst>
              <a:ext uri="{FF2B5EF4-FFF2-40B4-BE49-F238E27FC236}">
                <a16:creationId xmlns:a16="http://schemas.microsoft.com/office/drawing/2014/main" id="{7B8BA4E8-F91C-469C-BAC7-089933A8982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56139" y="1628776"/>
            <a:ext cx="287337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/>
                <a:uLnTx/>
                <a:uFillTx/>
                <a:latin typeface="Webdings" panose="05030102010509060703" pitchFamily="18" charset="2"/>
                <a:ea typeface="+mn-ea"/>
                <a:cs typeface="+mn-cs"/>
              </a:rPr>
              <a:t>a</a:t>
            </a:r>
          </a:p>
        </p:txBody>
      </p:sp>
      <p:sp>
        <p:nvSpPr>
          <p:cNvPr id="7204" name="WordArt 288">
            <a:extLst>
              <a:ext uri="{FF2B5EF4-FFF2-40B4-BE49-F238E27FC236}">
                <a16:creationId xmlns:a16="http://schemas.microsoft.com/office/drawing/2014/main" id="{CD8DA1E8-9D61-433B-B4C6-A9F9B500FDA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03613" y="1844675"/>
            <a:ext cx="360362" cy="395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Webdings" panose="05030102010509060703" pitchFamily="18" charset="2"/>
                <a:ea typeface="+mn-ea"/>
                <a:cs typeface="+mn-cs"/>
              </a:rPr>
              <a:t>r</a:t>
            </a:r>
          </a:p>
        </p:txBody>
      </p:sp>
      <p:sp>
        <p:nvSpPr>
          <p:cNvPr id="7205" name="WordArt 289">
            <a:extLst>
              <a:ext uri="{FF2B5EF4-FFF2-40B4-BE49-F238E27FC236}">
                <a16:creationId xmlns:a16="http://schemas.microsoft.com/office/drawing/2014/main" id="{56F2E919-3A9D-44E2-BAAD-6C15C56AA3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11676" y="3754439"/>
            <a:ext cx="360363" cy="395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Webdings" panose="05030102010509060703" pitchFamily="18" charset="2"/>
                <a:ea typeface="+mn-ea"/>
                <a:cs typeface="+mn-cs"/>
              </a:rPr>
              <a:t>r</a:t>
            </a:r>
          </a:p>
        </p:txBody>
      </p:sp>
      <p:sp>
        <p:nvSpPr>
          <p:cNvPr id="7206" name="WordArt 290">
            <a:extLst>
              <a:ext uri="{FF2B5EF4-FFF2-40B4-BE49-F238E27FC236}">
                <a16:creationId xmlns:a16="http://schemas.microsoft.com/office/drawing/2014/main" id="{91E9B638-1991-45A5-8B86-556F7D1E9C8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48075" y="3933826"/>
            <a:ext cx="287338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/>
                <a:uLnTx/>
                <a:uFillTx/>
                <a:latin typeface="Webdings" panose="05030102010509060703" pitchFamily="18" charset="2"/>
                <a:ea typeface="+mn-ea"/>
                <a:cs typeface="+mn-cs"/>
              </a:rPr>
              <a:t>a</a:t>
            </a:r>
          </a:p>
        </p:txBody>
      </p:sp>
      <p:pic>
        <p:nvPicPr>
          <p:cNvPr id="7207" name="Picture 297" descr="Imagem1">
            <a:hlinkClick r:id="rId8" action="ppaction://hlinksldjump"/>
            <a:extLst>
              <a:ext uri="{FF2B5EF4-FFF2-40B4-BE49-F238E27FC236}">
                <a16:creationId xmlns:a16="http://schemas.microsoft.com/office/drawing/2014/main" id="{B21A530D-7729-4710-A1A3-B7FD0A9E3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0" y="6162676"/>
            <a:ext cx="10287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1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1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1597E87C-ADC1-4EF6-83A3-7C77434A0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188914"/>
            <a:ext cx="8642350" cy="6408737"/>
          </a:xfrm>
          <a:prstGeom prst="rect">
            <a:avLst/>
          </a:prstGeom>
          <a:solidFill>
            <a:srgbClr val="99CCFF"/>
          </a:solidFill>
          <a:ln w="11430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9" name="AutoShape 3">
            <a:extLst>
              <a:ext uri="{FF2B5EF4-FFF2-40B4-BE49-F238E27FC236}">
                <a16:creationId xmlns:a16="http://schemas.microsoft.com/office/drawing/2014/main" id="{137BD84F-0E92-4610-8F5D-3A24BA104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1557339"/>
            <a:ext cx="1873250" cy="18002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20" name="AutoShape 5">
            <a:extLst>
              <a:ext uri="{FF2B5EF4-FFF2-40B4-BE49-F238E27FC236}">
                <a16:creationId xmlns:a16="http://schemas.microsoft.com/office/drawing/2014/main" id="{EB17AFAD-A008-48A9-B3E1-39ED517ABB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8" y="1557339"/>
            <a:ext cx="1873250" cy="18002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21" name="AutoShape 6">
            <a:extLst>
              <a:ext uri="{FF2B5EF4-FFF2-40B4-BE49-F238E27FC236}">
                <a16:creationId xmlns:a16="http://schemas.microsoft.com/office/drawing/2014/main" id="{F0983D04-4266-4277-826F-DA2025F64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3502026"/>
            <a:ext cx="1873250" cy="18002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22" name="AutoShape 7">
            <a:extLst>
              <a:ext uri="{FF2B5EF4-FFF2-40B4-BE49-F238E27FC236}">
                <a16:creationId xmlns:a16="http://schemas.microsoft.com/office/drawing/2014/main" id="{A1D58514-6353-4DC4-846F-C0F6EB939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8" y="3502026"/>
            <a:ext cx="1873250" cy="18002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23" name="AutoShape 8">
            <a:extLst>
              <a:ext uri="{FF2B5EF4-FFF2-40B4-BE49-F238E27FC236}">
                <a16:creationId xmlns:a16="http://schemas.microsoft.com/office/drawing/2014/main" id="{7168E715-50D3-4206-83DB-7F695477F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364" y="1557338"/>
            <a:ext cx="3671887" cy="38163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5481" name="WordArt 9">
            <a:extLst>
              <a:ext uri="{FF2B5EF4-FFF2-40B4-BE49-F238E27FC236}">
                <a16:creationId xmlns:a16="http://schemas.microsoft.com/office/drawing/2014/main" id="{D1A0453E-F87B-4A47-AACD-8B85DABC4D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03725" y="476250"/>
            <a:ext cx="1079500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" cap="none" spc="0" normalizeH="0" baseline="0" noProof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write</a:t>
            </a:r>
          </a:p>
        </p:txBody>
      </p:sp>
      <p:sp>
        <p:nvSpPr>
          <p:cNvPr id="9225" name="WordArt 13">
            <a:hlinkClick r:id="rId3" action="ppaction://hlinksldjump"/>
            <a:extLst>
              <a:ext uri="{FF2B5EF4-FFF2-40B4-BE49-F238E27FC236}">
                <a16:creationId xmlns:a16="http://schemas.microsoft.com/office/drawing/2014/main" id="{A525A39F-88DF-49C0-9958-AB14BF3B996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16725" y="2636839"/>
            <a:ext cx="863600" cy="287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dance</a:t>
            </a:r>
          </a:p>
        </p:txBody>
      </p:sp>
      <p:sp>
        <p:nvSpPr>
          <p:cNvPr id="9226" name="WordArt 14">
            <a:hlinkClick r:id="rId3" action="ppaction://hlinksldjump"/>
            <a:extLst>
              <a:ext uri="{FF2B5EF4-FFF2-40B4-BE49-F238E27FC236}">
                <a16:creationId xmlns:a16="http://schemas.microsoft.com/office/drawing/2014/main" id="{A1488433-0088-47B4-92C7-B27AFE59BD0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751763" y="2997200"/>
            <a:ext cx="792162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cook</a:t>
            </a:r>
          </a:p>
        </p:txBody>
      </p:sp>
      <p:sp>
        <p:nvSpPr>
          <p:cNvPr id="9227" name="WordArt 15">
            <a:hlinkClick r:id="rId3" action="ppaction://hlinksldjump"/>
            <a:extLst>
              <a:ext uri="{FF2B5EF4-FFF2-40B4-BE49-F238E27FC236}">
                <a16:creationId xmlns:a16="http://schemas.microsoft.com/office/drawing/2014/main" id="{0C1291BC-7041-4F23-8E0E-8679EFBF80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16726" y="3284538"/>
            <a:ext cx="72072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surf</a:t>
            </a:r>
          </a:p>
        </p:txBody>
      </p:sp>
      <p:sp>
        <p:nvSpPr>
          <p:cNvPr id="9228" name="WordArt 16">
            <a:hlinkClick r:id="rId3" action="ppaction://hlinksldjump"/>
            <a:extLst>
              <a:ext uri="{FF2B5EF4-FFF2-40B4-BE49-F238E27FC236}">
                <a16:creationId xmlns:a16="http://schemas.microsoft.com/office/drawing/2014/main" id="{B3888AD0-5B3D-4BE4-B28A-1E75FC9C06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20189" y="1989138"/>
            <a:ext cx="72072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read</a:t>
            </a:r>
          </a:p>
        </p:txBody>
      </p:sp>
      <p:sp>
        <p:nvSpPr>
          <p:cNvPr id="9229" name="WordArt 17">
            <a:hlinkClick r:id="rId3" action="ppaction://hlinksldjump"/>
            <a:extLst>
              <a:ext uri="{FF2B5EF4-FFF2-40B4-BE49-F238E27FC236}">
                <a16:creationId xmlns:a16="http://schemas.microsoft.com/office/drawing/2014/main" id="{18EB174E-8296-4E70-BEDA-B6476C1C44C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4797425"/>
            <a:ext cx="180022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rollerskate</a:t>
            </a:r>
          </a:p>
        </p:txBody>
      </p:sp>
      <p:sp>
        <p:nvSpPr>
          <p:cNvPr id="9230" name="WordArt 18">
            <a:hlinkClick r:id="rId3" action="ppaction://hlinksldjump"/>
            <a:extLst>
              <a:ext uri="{FF2B5EF4-FFF2-40B4-BE49-F238E27FC236}">
                <a16:creationId xmlns:a16="http://schemas.microsoft.com/office/drawing/2014/main" id="{09421086-7F34-452F-9EF5-F15C5FA1DC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256589" y="4365626"/>
            <a:ext cx="865187" cy="288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sing</a:t>
            </a:r>
          </a:p>
        </p:txBody>
      </p:sp>
      <p:sp>
        <p:nvSpPr>
          <p:cNvPr id="105491" name="WordArt 19">
            <a:extLst>
              <a:ext uri="{FF2B5EF4-FFF2-40B4-BE49-F238E27FC236}">
                <a16:creationId xmlns:a16="http://schemas.microsoft.com/office/drawing/2014/main" id="{8D9FDA5C-3D5D-4E5A-A527-109F63694E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20188" y="3933825"/>
            <a:ext cx="792162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dive</a:t>
            </a:r>
          </a:p>
        </p:txBody>
      </p:sp>
      <p:sp>
        <p:nvSpPr>
          <p:cNvPr id="105492" name="WordArt 20">
            <a:extLst>
              <a:ext uri="{FF2B5EF4-FFF2-40B4-BE49-F238E27FC236}">
                <a16:creationId xmlns:a16="http://schemas.microsoft.com/office/drawing/2014/main" id="{162F0442-A16D-4EBA-829E-6D2493F85DB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975726" y="3213100"/>
            <a:ext cx="72072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write</a:t>
            </a:r>
          </a:p>
        </p:txBody>
      </p:sp>
      <p:sp>
        <p:nvSpPr>
          <p:cNvPr id="105493" name="WordArt 21">
            <a:extLst>
              <a:ext uri="{FF2B5EF4-FFF2-40B4-BE49-F238E27FC236}">
                <a16:creationId xmlns:a16="http://schemas.microsoft.com/office/drawing/2014/main" id="{45EF255D-7983-4D5D-8CF0-E1FE2C68A9D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3500438"/>
            <a:ext cx="72072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skip</a:t>
            </a:r>
          </a:p>
        </p:txBody>
      </p:sp>
      <p:sp>
        <p:nvSpPr>
          <p:cNvPr id="9234" name="WordArt 22">
            <a:hlinkClick r:id="rId3" action="ppaction://hlinksldjump"/>
            <a:extLst>
              <a:ext uri="{FF2B5EF4-FFF2-40B4-BE49-F238E27FC236}">
                <a16:creationId xmlns:a16="http://schemas.microsoft.com/office/drawing/2014/main" id="{018EF8C4-5573-4411-8D13-F2B1DCC1F6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2492375"/>
            <a:ext cx="865187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paint</a:t>
            </a:r>
          </a:p>
        </p:txBody>
      </p:sp>
      <p:sp>
        <p:nvSpPr>
          <p:cNvPr id="9235" name="WordArt 23">
            <a:hlinkClick r:id="rId3" action="ppaction://hlinksldjump"/>
            <a:extLst>
              <a:ext uri="{FF2B5EF4-FFF2-40B4-BE49-F238E27FC236}">
                <a16:creationId xmlns:a16="http://schemas.microsoft.com/office/drawing/2014/main" id="{92096FBB-4E89-4666-A95E-B32E5936F7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43701" y="4292600"/>
            <a:ext cx="72072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drive</a:t>
            </a:r>
          </a:p>
        </p:txBody>
      </p:sp>
      <p:sp>
        <p:nvSpPr>
          <p:cNvPr id="105496" name="WordArt 24">
            <a:extLst>
              <a:ext uri="{FF2B5EF4-FFF2-40B4-BE49-F238E27FC236}">
                <a16:creationId xmlns:a16="http://schemas.microsoft.com/office/drawing/2014/main" id="{41348136-B8AC-4B5B-BB3D-66F0A40BA69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36088" y="2708275"/>
            <a:ext cx="576262" cy="21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use</a:t>
            </a:r>
          </a:p>
        </p:txBody>
      </p:sp>
      <p:sp>
        <p:nvSpPr>
          <p:cNvPr id="9237" name="WordArt 25">
            <a:hlinkClick r:id="rId3" action="ppaction://hlinksldjump"/>
            <a:extLst>
              <a:ext uri="{FF2B5EF4-FFF2-40B4-BE49-F238E27FC236}">
                <a16:creationId xmlns:a16="http://schemas.microsoft.com/office/drawing/2014/main" id="{DB86CEB1-5448-47BE-9DBF-5023E4136C4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032626" y="2133600"/>
            <a:ext cx="72072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ride</a:t>
            </a:r>
          </a:p>
        </p:txBody>
      </p:sp>
      <p:sp>
        <p:nvSpPr>
          <p:cNvPr id="9238" name="WordArt 26">
            <a:hlinkClick r:id="rId3" action="ppaction://hlinksldjump"/>
            <a:extLst>
              <a:ext uri="{FF2B5EF4-FFF2-40B4-BE49-F238E27FC236}">
                <a16:creationId xmlns:a16="http://schemas.microsoft.com/office/drawing/2014/main" id="{0A26DAB0-6FBB-41F5-83EE-F427430D4F8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391401" y="3933825"/>
            <a:ext cx="792163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fish</a:t>
            </a:r>
          </a:p>
        </p:txBody>
      </p:sp>
      <p:sp>
        <p:nvSpPr>
          <p:cNvPr id="9239" name="WordArt 27">
            <a:hlinkClick r:id="rId3" action="ppaction://hlinksldjump"/>
            <a:extLst>
              <a:ext uri="{FF2B5EF4-FFF2-40B4-BE49-F238E27FC236}">
                <a16:creationId xmlns:a16="http://schemas.microsoft.com/office/drawing/2014/main" id="{DA2800A0-8B42-41C9-A758-7D3210EDE8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112126" y="1700213"/>
            <a:ext cx="792163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play</a:t>
            </a:r>
          </a:p>
        </p:txBody>
      </p:sp>
      <p:sp>
        <p:nvSpPr>
          <p:cNvPr id="9240" name="WordArt 28">
            <a:hlinkClick r:id="rId3" action="ppaction://hlinksldjump"/>
            <a:extLst>
              <a:ext uri="{FF2B5EF4-FFF2-40B4-BE49-F238E27FC236}">
                <a16:creationId xmlns:a16="http://schemas.microsoft.com/office/drawing/2014/main" id="{EBF11860-8CFB-4D7D-B83E-2507CB05E9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959601" y="4797425"/>
            <a:ext cx="792163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draw</a:t>
            </a:r>
          </a:p>
        </p:txBody>
      </p:sp>
      <p:sp>
        <p:nvSpPr>
          <p:cNvPr id="9241" name="WordArt 29">
            <a:hlinkClick r:id="rId3" action="ppaction://hlinksldjump"/>
            <a:extLst>
              <a:ext uri="{FF2B5EF4-FFF2-40B4-BE49-F238E27FC236}">
                <a16:creationId xmlns:a16="http://schemas.microsoft.com/office/drawing/2014/main" id="{9A9EAB50-4473-4EA7-850F-570479BF40F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88163" y="1773238"/>
            <a:ext cx="576262" cy="21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do</a:t>
            </a:r>
          </a:p>
        </p:txBody>
      </p:sp>
      <p:sp>
        <p:nvSpPr>
          <p:cNvPr id="9242" name="Text Box 30">
            <a:extLst>
              <a:ext uri="{FF2B5EF4-FFF2-40B4-BE49-F238E27FC236}">
                <a16:creationId xmlns:a16="http://schemas.microsoft.com/office/drawing/2014/main" id="{0B913787-2AD4-4B2B-A8EB-1905B3E50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476250"/>
            <a:ext cx="88201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Minnie will ____ and __ a computer...</a:t>
            </a:r>
          </a:p>
        </p:txBody>
      </p:sp>
      <p:sp>
        <p:nvSpPr>
          <p:cNvPr id="105503" name="WordArt 31">
            <a:extLst>
              <a:ext uri="{FF2B5EF4-FFF2-40B4-BE49-F238E27FC236}">
                <a16:creationId xmlns:a16="http://schemas.microsoft.com/office/drawing/2014/main" id="{74822AE5-71AE-4E2C-A0A3-DAFBD182CBE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600825" y="620714"/>
            <a:ext cx="647700" cy="287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" cap="none" spc="0" normalizeH="0" baseline="0" noProof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use</a:t>
            </a:r>
          </a:p>
        </p:txBody>
      </p:sp>
      <p:sp>
        <p:nvSpPr>
          <p:cNvPr id="105504" name="WordArt 32">
            <a:extLst>
              <a:ext uri="{FF2B5EF4-FFF2-40B4-BE49-F238E27FC236}">
                <a16:creationId xmlns:a16="http://schemas.microsoft.com/office/drawing/2014/main" id="{595468A2-A52F-49E5-88E2-B220F2FE88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96000" y="5772150"/>
            <a:ext cx="935038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" cap="none" spc="0" normalizeH="0" baseline="0" noProof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skip</a:t>
            </a:r>
          </a:p>
        </p:txBody>
      </p:sp>
      <p:sp>
        <p:nvSpPr>
          <p:cNvPr id="105505" name="WordArt 33">
            <a:extLst>
              <a:ext uri="{FF2B5EF4-FFF2-40B4-BE49-F238E27FC236}">
                <a16:creationId xmlns:a16="http://schemas.microsoft.com/office/drawing/2014/main" id="{0A00CDF0-F652-4C3D-8742-2D6C9CD1EC5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401050" y="5842001"/>
            <a:ext cx="935038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" cap="none" spc="0" normalizeH="0" baseline="0" noProof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dive</a:t>
            </a:r>
          </a:p>
        </p:txBody>
      </p:sp>
      <p:sp>
        <p:nvSpPr>
          <p:cNvPr id="9246" name="Text Box 34">
            <a:extLst>
              <a:ext uri="{FF2B5EF4-FFF2-40B4-BE49-F238E27FC236}">
                <a16:creationId xmlns:a16="http://schemas.microsoft.com/office/drawing/2014/main" id="{2260190D-BDAF-4426-9C06-941363832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5661025"/>
            <a:ext cx="86423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…but she won’t _____ or ______.</a:t>
            </a:r>
          </a:p>
        </p:txBody>
      </p:sp>
      <p:sp>
        <p:nvSpPr>
          <p:cNvPr id="9247" name="WordArt 35">
            <a:extLst>
              <a:ext uri="{FF2B5EF4-FFF2-40B4-BE49-F238E27FC236}">
                <a16:creationId xmlns:a16="http://schemas.microsoft.com/office/drawing/2014/main" id="{7943C7D5-A4E1-4959-85FA-76D3BCD17C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95775" y="2170114"/>
            <a:ext cx="287338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/>
                <a:uLnTx/>
                <a:uFillTx/>
                <a:latin typeface="Webdings" panose="05030102010509060703" pitchFamily="18" charset="2"/>
                <a:ea typeface="+mn-ea"/>
                <a:cs typeface="+mn-cs"/>
              </a:rPr>
              <a:t>a</a:t>
            </a:r>
          </a:p>
        </p:txBody>
      </p:sp>
      <p:sp>
        <p:nvSpPr>
          <p:cNvPr id="9248" name="WordArt 36">
            <a:extLst>
              <a:ext uri="{FF2B5EF4-FFF2-40B4-BE49-F238E27FC236}">
                <a16:creationId xmlns:a16="http://schemas.microsoft.com/office/drawing/2014/main" id="{37C2F0CF-3B6D-4954-9651-91F9EE43EA2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51088" y="1916114"/>
            <a:ext cx="360362" cy="395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Webdings" panose="05030102010509060703" pitchFamily="18" charset="2"/>
                <a:ea typeface="+mn-ea"/>
                <a:cs typeface="+mn-cs"/>
              </a:rPr>
              <a:t>r</a:t>
            </a:r>
          </a:p>
        </p:txBody>
      </p:sp>
      <p:sp>
        <p:nvSpPr>
          <p:cNvPr id="9249" name="WordArt 37">
            <a:extLst>
              <a:ext uri="{FF2B5EF4-FFF2-40B4-BE49-F238E27FC236}">
                <a16:creationId xmlns:a16="http://schemas.microsoft.com/office/drawing/2014/main" id="{A25B1705-F7B7-4A73-874B-1537146F1B7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11676" y="3754439"/>
            <a:ext cx="360363" cy="395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Webdings" panose="05030102010509060703" pitchFamily="18" charset="2"/>
                <a:ea typeface="+mn-ea"/>
                <a:cs typeface="+mn-cs"/>
              </a:rPr>
              <a:t>r</a:t>
            </a:r>
          </a:p>
        </p:txBody>
      </p:sp>
      <p:sp>
        <p:nvSpPr>
          <p:cNvPr id="9250" name="WordArt 38">
            <a:extLst>
              <a:ext uri="{FF2B5EF4-FFF2-40B4-BE49-F238E27FC236}">
                <a16:creationId xmlns:a16="http://schemas.microsoft.com/office/drawing/2014/main" id="{D5CB66C2-2F5E-482C-BDF1-496864DC297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24114" y="3716339"/>
            <a:ext cx="287337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/>
                <a:uLnTx/>
                <a:uFillTx/>
                <a:latin typeface="Webdings" panose="05030102010509060703" pitchFamily="18" charset="2"/>
                <a:ea typeface="+mn-ea"/>
                <a:cs typeface="+mn-cs"/>
              </a:rPr>
              <a:t>a</a:t>
            </a:r>
          </a:p>
        </p:txBody>
      </p:sp>
      <p:pic>
        <p:nvPicPr>
          <p:cNvPr id="9251" name="Picture 39" descr="clipminwrite[1]">
            <a:extLst>
              <a:ext uri="{FF2B5EF4-FFF2-40B4-BE49-F238E27FC236}">
                <a16:creationId xmlns:a16="http://schemas.microsoft.com/office/drawing/2014/main" id="{7AA095F1-57E2-40F2-A227-F67940C5B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1628776"/>
            <a:ext cx="1160462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2" name="Picture 40" descr="clipminniecord[1]">
            <a:extLst>
              <a:ext uri="{FF2B5EF4-FFF2-40B4-BE49-F238E27FC236}">
                <a16:creationId xmlns:a16="http://schemas.microsoft.com/office/drawing/2014/main" id="{1DA1FE5A-77BE-4B40-865B-93E96C1EC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1628776"/>
            <a:ext cx="12954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3" name="Picture 41" descr="aug288[1]">
            <a:extLst>
              <a:ext uri="{FF2B5EF4-FFF2-40B4-BE49-F238E27FC236}">
                <a16:creationId xmlns:a16="http://schemas.microsoft.com/office/drawing/2014/main" id="{F16E5CB8-80A2-4C0D-BFF0-0E30C350E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573463"/>
            <a:ext cx="1727200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4" name="Picture 43" descr="clipminniecompu[1]">
            <a:extLst>
              <a:ext uri="{FF2B5EF4-FFF2-40B4-BE49-F238E27FC236}">
                <a16:creationId xmlns:a16="http://schemas.microsoft.com/office/drawing/2014/main" id="{E65F7F99-97C3-482B-8F62-2326D8BA2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8" y="3573464"/>
            <a:ext cx="17272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5" name="Picture 46" descr="Imagem1">
            <a:hlinkClick r:id="rId8" action="ppaction://hlinksldjump"/>
            <a:extLst>
              <a:ext uri="{FF2B5EF4-FFF2-40B4-BE49-F238E27FC236}">
                <a16:creationId xmlns:a16="http://schemas.microsoft.com/office/drawing/2014/main" id="{3CBBAB2F-F207-46DC-914F-0A86BF495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988" y="6162676"/>
            <a:ext cx="10287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5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5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5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9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54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5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5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9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54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9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54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5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5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9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D2BA96E4-2B2C-4BCC-86D2-AFC2D40EB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188914"/>
            <a:ext cx="8642350" cy="6408737"/>
          </a:xfrm>
          <a:prstGeom prst="rect">
            <a:avLst/>
          </a:prstGeom>
          <a:solidFill>
            <a:srgbClr val="99CCFF"/>
          </a:solidFill>
          <a:ln w="11430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67" name="AutoShape 3">
            <a:extLst>
              <a:ext uri="{FF2B5EF4-FFF2-40B4-BE49-F238E27FC236}">
                <a16:creationId xmlns:a16="http://schemas.microsoft.com/office/drawing/2014/main" id="{2FD7DDB7-2968-4A76-B535-BEAC7C94C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1557339"/>
            <a:ext cx="1873250" cy="18002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68" name="AutoShape 4">
            <a:extLst>
              <a:ext uri="{FF2B5EF4-FFF2-40B4-BE49-F238E27FC236}">
                <a16:creationId xmlns:a16="http://schemas.microsoft.com/office/drawing/2014/main" id="{DDF72D6B-93FB-48C3-9AF0-BFA28FAE9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8" y="1557339"/>
            <a:ext cx="1873250" cy="18002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69" name="AutoShape 5">
            <a:extLst>
              <a:ext uri="{FF2B5EF4-FFF2-40B4-BE49-F238E27FC236}">
                <a16:creationId xmlns:a16="http://schemas.microsoft.com/office/drawing/2014/main" id="{5C15C2A7-8390-44C3-AB01-C652A1768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3502026"/>
            <a:ext cx="1873250" cy="18002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70" name="AutoShape 6">
            <a:extLst>
              <a:ext uri="{FF2B5EF4-FFF2-40B4-BE49-F238E27FC236}">
                <a16:creationId xmlns:a16="http://schemas.microsoft.com/office/drawing/2014/main" id="{F3465091-1123-41E6-9413-438A04C0F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8" y="3502026"/>
            <a:ext cx="1873250" cy="1800225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71" name="AutoShape 7">
            <a:extLst>
              <a:ext uri="{FF2B5EF4-FFF2-40B4-BE49-F238E27FC236}">
                <a16:creationId xmlns:a16="http://schemas.microsoft.com/office/drawing/2014/main" id="{3B529F28-A332-452C-B311-02E47E72A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364" y="1557338"/>
            <a:ext cx="3671887" cy="38163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7528" name="WordArt 8">
            <a:extLst>
              <a:ext uri="{FF2B5EF4-FFF2-40B4-BE49-F238E27FC236}">
                <a16:creationId xmlns:a16="http://schemas.microsoft.com/office/drawing/2014/main" id="{2EF5B676-B46A-4140-8DCF-F3F41ACBCA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79876" y="546101"/>
            <a:ext cx="792163" cy="358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" cap="none" spc="0" normalizeH="0" baseline="0" noProof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ride</a:t>
            </a:r>
          </a:p>
        </p:txBody>
      </p:sp>
      <p:sp>
        <p:nvSpPr>
          <p:cNvPr id="11273" name="WordArt 9">
            <a:hlinkClick r:id="rId3" action="ppaction://hlinksldjump"/>
            <a:extLst>
              <a:ext uri="{FF2B5EF4-FFF2-40B4-BE49-F238E27FC236}">
                <a16:creationId xmlns:a16="http://schemas.microsoft.com/office/drawing/2014/main" id="{C275EF77-782B-4E51-83FB-8BB12207FBD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16725" y="2636839"/>
            <a:ext cx="863600" cy="287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dance</a:t>
            </a:r>
          </a:p>
        </p:txBody>
      </p:sp>
      <p:sp>
        <p:nvSpPr>
          <p:cNvPr id="11274" name="WordArt 10">
            <a:hlinkClick r:id="rId3" action="ppaction://hlinksldjump"/>
            <a:extLst>
              <a:ext uri="{FF2B5EF4-FFF2-40B4-BE49-F238E27FC236}">
                <a16:creationId xmlns:a16="http://schemas.microsoft.com/office/drawing/2014/main" id="{6D4FA354-B1E4-4386-8C6E-3B956AC67FF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751763" y="2997200"/>
            <a:ext cx="792162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cook</a:t>
            </a:r>
          </a:p>
        </p:txBody>
      </p:sp>
      <p:sp>
        <p:nvSpPr>
          <p:cNvPr id="11275" name="WordArt 11">
            <a:hlinkClick r:id="rId3" action="ppaction://hlinksldjump"/>
            <a:extLst>
              <a:ext uri="{FF2B5EF4-FFF2-40B4-BE49-F238E27FC236}">
                <a16:creationId xmlns:a16="http://schemas.microsoft.com/office/drawing/2014/main" id="{B5B5B004-8E5D-4C62-BE63-E8E1BB3B2D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16726" y="3284538"/>
            <a:ext cx="72072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surf</a:t>
            </a:r>
          </a:p>
        </p:txBody>
      </p:sp>
      <p:sp>
        <p:nvSpPr>
          <p:cNvPr id="11276" name="WordArt 12">
            <a:hlinkClick r:id="rId3" action="ppaction://hlinksldjump"/>
            <a:extLst>
              <a:ext uri="{FF2B5EF4-FFF2-40B4-BE49-F238E27FC236}">
                <a16:creationId xmlns:a16="http://schemas.microsoft.com/office/drawing/2014/main" id="{9AA375CD-3620-4F29-8ABC-A4BDF7491E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20189" y="1989138"/>
            <a:ext cx="72072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read</a:t>
            </a:r>
          </a:p>
        </p:txBody>
      </p:sp>
      <p:sp>
        <p:nvSpPr>
          <p:cNvPr id="11277" name="WordArt 13">
            <a:hlinkClick r:id="rId3" action="ppaction://hlinksldjump"/>
            <a:extLst>
              <a:ext uri="{FF2B5EF4-FFF2-40B4-BE49-F238E27FC236}">
                <a16:creationId xmlns:a16="http://schemas.microsoft.com/office/drawing/2014/main" id="{5C479EF2-09A0-48D2-87CE-831BCC726DD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4797425"/>
            <a:ext cx="180022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rollerskate</a:t>
            </a:r>
          </a:p>
        </p:txBody>
      </p:sp>
      <p:sp>
        <p:nvSpPr>
          <p:cNvPr id="11278" name="WordArt 14">
            <a:hlinkClick r:id="rId3" action="ppaction://hlinksldjump"/>
            <a:extLst>
              <a:ext uri="{FF2B5EF4-FFF2-40B4-BE49-F238E27FC236}">
                <a16:creationId xmlns:a16="http://schemas.microsoft.com/office/drawing/2014/main" id="{46AD885E-02B8-470B-ACB5-F08AB14168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256589" y="4365626"/>
            <a:ext cx="865187" cy="288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sing</a:t>
            </a:r>
          </a:p>
        </p:txBody>
      </p:sp>
      <p:sp>
        <p:nvSpPr>
          <p:cNvPr id="11279" name="WordArt 15">
            <a:hlinkClick r:id="rId3" action="ppaction://hlinksldjump"/>
            <a:extLst>
              <a:ext uri="{FF2B5EF4-FFF2-40B4-BE49-F238E27FC236}">
                <a16:creationId xmlns:a16="http://schemas.microsoft.com/office/drawing/2014/main" id="{182AC3A9-B061-4566-92B0-0BAC7B94A0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20188" y="3933825"/>
            <a:ext cx="792162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dive</a:t>
            </a:r>
          </a:p>
        </p:txBody>
      </p:sp>
      <p:sp>
        <p:nvSpPr>
          <p:cNvPr id="11280" name="WordArt 16">
            <a:hlinkClick r:id="rId3" action="ppaction://hlinksldjump"/>
            <a:extLst>
              <a:ext uri="{FF2B5EF4-FFF2-40B4-BE49-F238E27FC236}">
                <a16:creationId xmlns:a16="http://schemas.microsoft.com/office/drawing/2014/main" id="{7B19A82F-2229-44B0-8244-D3E7986296C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975726" y="3213100"/>
            <a:ext cx="72072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write</a:t>
            </a:r>
          </a:p>
        </p:txBody>
      </p:sp>
      <p:sp>
        <p:nvSpPr>
          <p:cNvPr id="11281" name="WordArt 17">
            <a:hlinkClick r:id="rId3" action="ppaction://hlinksldjump"/>
            <a:extLst>
              <a:ext uri="{FF2B5EF4-FFF2-40B4-BE49-F238E27FC236}">
                <a16:creationId xmlns:a16="http://schemas.microsoft.com/office/drawing/2014/main" id="{5404DA4B-A95D-4A60-AE4A-16F1158399D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3500438"/>
            <a:ext cx="72072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skip</a:t>
            </a:r>
          </a:p>
        </p:txBody>
      </p:sp>
      <p:sp>
        <p:nvSpPr>
          <p:cNvPr id="11282" name="WordArt 18">
            <a:hlinkClick r:id="rId3" action="ppaction://hlinksldjump"/>
            <a:extLst>
              <a:ext uri="{FF2B5EF4-FFF2-40B4-BE49-F238E27FC236}">
                <a16:creationId xmlns:a16="http://schemas.microsoft.com/office/drawing/2014/main" id="{7AE8F33F-044B-4298-9ED4-D484EFE57C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2492375"/>
            <a:ext cx="865187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paint</a:t>
            </a:r>
          </a:p>
        </p:txBody>
      </p:sp>
      <p:sp>
        <p:nvSpPr>
          <p:cNvPr id="107539" name="WordArt 19">
            <a:extLst>
              <a:ext uri="{FF2B5EF4-FFF2-40B4-BE49-F238E27FC236}">
                <a16:creationId xmlns:a16="http://schemas.microsoft.com/office/drawing/2014/main" id="{53A35A3D-C966-49F4-8C93-D2F1000B661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43701" y="4292600"/>
            <a:ext cx="72072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drive</a:t>
            </a:r>
          </a:p>
        </p:txBody>
      </p:sp>
      <p:sp>
        <p:nvSpPr>
          <p:cNvPr id="11284" name="WordArt 20">
            <a:hlinkClick r:id="rId3" action="ppaction://hlinksldjump"/>
            <a:extLst>
              <a:ext uri="{FF2B5EF4-FFF2-40B4-BE49-F238E27FC236}">
                <a16:creationId xmlns:a16="http://schemas.microsoft.com/office/drawing/2014/main" id="{D771936D-1819-4528-9C74-F0326A2DD3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36088" y="2708275"/>
            <a:ext cx="576262" cy="21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use</a:t>
            </a:r>
          </a:p>
        </p:txBody>
      </p:sp>
      <p:sp>
        <p:nvSpPr>
          <p:cNvPr id="107541" name="WordArt 21">
            <a:extLst>
              <a:ext uri="{FF2B5EF4-FFF2-40B4-BE49-F238E27FC236}">
                <a16:creationId xmlns:a16="http://schemas.microsoft.com/office/drawing/2014/main" id="{C2D1416C-7139-4661-BE2F-36EBA87F23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032626" y="2133600"/>
            <a:ext cx="72072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ride</a:t>
            </a:r>
          </a:p>
        </p:txBody>
      </p:sp>
      <p:sp>
        <p:nvSpPr>
          <p:cNvPr id="107542" name="WordArt 22">
            <a:extLst>
              <a:ext uri="{FF2B5EF4-FFF2-40B4-BE49-F238E27FC236}">
                <a16:creationId xmlns:a16="http://schemas.microsoft.com/office/drawing/2014/main" id="{C6F5143A-7AC0-4FC6-B327-2278FAE0F7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391401" y="3933825"/>
            <a:ext cx="792163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fish</a:t>
            </a:r>
          </a:p>
        </p:txBody>
      </p:sp>
      <p:sp>
        <p:nvSpPr>
          <p:cNvPr id="107543" name="WordArt 23">
            <a:extLst>
              <a:ext uri="{FF2B5EF4-FFF2-40B4-BE49-F238E27FC236}">
                <a16:creationId xmlns:a16="http://schemas.microsoft.com/office/drawing/2014/main" id="{AD73B31F-82BB-46C1-B92A-6D0816E4346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112126" y="1700213"/>
            <a:ext cx="792163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play</a:t>
            </a:r>
          </a:p>
        </p:txBody>
      </p:sp>
      <p:sp>
        <p:nvSpPr>
          <p:cNvPr id="11288" name="WordArt 24">
            <a:hlinkClick r:id="rId3" action="ppaction://hlinksldjump"/>
            <a:extLst>
              <a:ext uri="{FF2B5EF4-FFF2-40B4-BE49-F238E27FC236}">
                <a16:creationId xmlns:a16="http://schemas.microsoft.com/office/drawing/2014/main" id="{7CE18CAB-F8E4-4FB5-8680-99905815F2B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959601" y="4797425"/>
            <a:ext cx="792163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draw</a:t>
            </a:r>
          </a:p>
        </p:txBody>
      </p:sp>
      <p:sp>
        <p:nvSpPr>
          <p:cNvPr id="11289" name="WordArt 25">
            <a:hlinkClick r:id="rId3" action="ppaction://hlinksldjump"/>
            <a:extLst>
              <a:ext uri="{FF2B5EF4-FFF2-40B4-BE49-F238E27FC236}">
                <a16:creationId xmlns:a16="http://schemas.microsoft.com/office/drawing/2014/main" id="{314D8BAE-3172-4592-9E63-DF65DECCBC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88163" y="1773238"/>
            <a:ext cx="576262" cy="21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do</a:t>
            </a:r>
          </a:p>
        </p:txBody>
      </p:sp>
      <p:sp>
        <p:nvSpPr>
          <p:cNvPr id="11290" name="Text Box 26">
            <a:extLst>
              <a:ext uri="{FF2B5EF4-FFF2-40B4-BE49-F238E27FC236}">
                <a16:creationId xmlns:a16="http://schemas.microsoft.com/office/drawing/2014/main" id="{7B21D8C6-DCFE-47C1-822A-A41148D41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546100"/>
            <a:ext cx="85693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Goofy will ___ a horse and ____ a car...</a:t>
            </a:r>
          </a:p>
        </p:txBody>
      </p:sp>
      <p:sp>
        <p:nvSpPr>
          <p:cNvPr id="107547" name="WordArt 27">
            <a:extLst>
              <a:ext uri="{FF2B5EF4-FFF2-40B4-BE49-F238E27FC236}">
                <a16:creationId xmlns:a16="http://schemas.microsoft.com/office/drawing/2014/main" id="{38C6DA29-9CE7-43B3-B34A-5862980A6A6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08889" y="474663"/>
            <a:ext cx="936625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" cap="none" spc="0" normalizeH="0" baseline="0" noProof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drive</a:t>
            </a:r>
          </a:p>
        </p:txBody>
      </p:sp>
      <p:sp>
        <p:nvSpPr>
          <p:cNvPr id="107548" name="WordArt 28">
            <a:extLst>
              <a:ext uri="{FF2B5EF4-FFF2-40B4-BE49-F238E27FC236}">
                <a16:creationId xmlns:a16="http://schemas.microsoft.com/office/drawing/2014/main" id="{8534EA94-4EF1-444F-9785-43D24F5A460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86350" y="5662614"/>
            <a:ext cx="935038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" cap="none" spc="0" normalizeH="0" baseline="0" noProof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play</a:t>
            </a:r>
          </a:p>
        </p:txBody>
      </p:sp>
      <p:sp>
        <p:nvSpPr>
          <p:cNvPr id="107549" name="WordArt 29">
            <a:extLst>
              <a:ext uri="{FF2B5EF4-FFF2-40B4-BE49-F238E27FC236}">
                <a16:creationId xmlns:a16="http://schemas.microsoft.com/office/drawing/2014/main" id="{E4AFF518-ACE7-4192-AC6F-7AD1489947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29675" y="5732463"/>
            <a:ext cx="935038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" cap="none" spc="0" normalizeH="0" baseline="0" noProof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fish</a:t>
            </a:r>
          </a:p>
        </p:txBody>
      </p:sp>
      <p:sp>
        <p:nvSpPr>
          <p:cNvPr id="11294" name="Text Box 30">
            <a:extLst>
              <a:ext uri="{FF2B5EF4-FFF2-40B4-BE49-F238E27FC236}">
                <a16:creationId xmlns:a16="http://schemas.microsoft.com/office/drawing/2014/main" id="{D959246D-6C36-41DB-8CAA-94EDEB82F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7700" y="5661025"/>
            <a:ext cx="86423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…but he won’t _____ football or ______.</a:t>
            </a:r>
          </a:p>
        </p:txBody>
      </p:sp>
      <p:sp>
        <p:nvSpPr>
          <p:cNvPr id="11295" name="WordArt 31">
            <a:extLst>
              <a:ext uri="{FF2B5EF4-FFF2-40B4-BE49-F238E27FC236}">
                <a16:creationId xmlns:a16="http://schemas.microsoft.com/office/drawing/2014/main" id="{A9F868D0-469A-4D20-9460-A9E4DBEEB0F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56139" y="1700214"/>
            <a:ext cx="287337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/>
                <a:uLnTx/>
                <a:uFillTx/>
                <a:latin typeface="Webdings" panose="05030102010509060703" pitchFamily="18" charset="2"/>
                <a:ea typeface="+mn-ea"/>
                <a:cs typeface="+mn-cs"/>
              </a:rPr>
              <a:t>a</a:t>
            </a:r>
          </a:p>
        </p:txBody>
      </p:sp>
      <p:sp>
        <p:nvSpPr>
          <p:cNvPr id="11296" name="WordArt 32">
            <a:extLst>
              <a:ext uri="{FF2B5EF4-FFF2-40B4-BE49-F238E27FC236}">
                <a16:creationId xmlns:a16="http://schemas.microsoft.com/office/drawing/2014/main" id="{DB1516D6-DC2C-4D55-BEF9-35AAA40D0BB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51088" y="1916114"/>
            <a:ext cx="360362" cy="395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Webdings" panose="05030102010509060703" pitchFamily="18" charset="2"/>
                <a:ea typeface="+mn-ea"/>
                <a:cs typeface="+mn-cs"/>
              </a:rPr>
              <a:t>r</a:t>
            </a:r>
          </a:p>
        </p:txBody>
      </p:sp>
      <p:sp>
        <p:nvSpPr>
          <p:cNvPr id="11297" name="WordArt 33">
            <a:extLst>
              <a:ext uri="{FF2B5EF4-FFF2-40B4-BE49-F238E27FC236}">
                <a16:creationId xmlns:a16="http://schemas.microsoft.com/office/drawing/2014/main" id="{63F6DCCE-4FB8-4E00-BA01-E3FF7AC12E2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91176" y="3860800"/>
            <a:ext cx="360363" cy="395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Webdings" panose="05030102010509060703" pitchFamily="18" charset="2"/>
                <a:ea typeface="+mn-ea"/>
                <a:cs typeface="+mn-cs"/>
              </a:rPr>
              <a:t>r</a:t>
            </a:r>
          </a:p>
        </p:txBody>
      </p:sp>
      <p:sp>
        <p:nvSpPr>
          <p:cNvPr id="11298" name="WordArt 34">
            <a:extLst>
              <a:ext uri="{FF2B5EF4-FFF2-40B4-BE49-F238E27FC236}">
                <a16:creationId xmlns:a16="http://schemas.microsoft.com/office/drawing/2014/main" id="{103CF91F-684D-4616-94F5-DE33B6667D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48075" y="4437064"/>
            <a:ext cx="287338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/>
                <a:uLnTx/>
                <a:uFillTx/>
                <a:latin typeface="Webdings" panose="05030102010509060703" pitchFamily="18" charset="2"/>
                <a:ea typeface="+mn-ea"/>
                <a:cs typeface="+mn-cs"/>
              </a:rPr>
              <a:t>a</a:t>
            </a:r>
          </a:p>
        </p:txBody>
      </p:sp>
      <p:pic>
        <p:nvPicPr>
          <p:cNvPr id="11299" name="Picture 39" descr="clipgoofysoccer4[1]">
            <a:extLst>
              <a:ext uri="{FF2B5EF4-FFF2-40B4-BE49-F238E27FC236}">
                <a16:creationId xmlns:a16="http://schemas.microsoft.com/office/drawing/2014/main" id="{0BC18796-1F05-446F-A0E6-52D5DB60C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557338"/>
            <a:ext cx="1728788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0" name="Picture 40" descr="clipgoofho[1]">
            <a:extLst>
              <a:ext uri="{FF2B5EF4-FFF2-40B4-BE49-F238E27FC236}">
                <a16:creationId xmlns:a16="http://schemas.microsoft.com/office/drawing/2014/main" id="{6175F294-7CFF-41DE-8FB7-12F31DBDD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3573463"/>
            <a:ext cx="1512887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1" name="Picture 42" descr="aug2813[1]">
            <a:extLst>
              <a:ext uri="{FF2B5EF4-FFF2-40B4-BE49-F238E27FC236}">
                <a16:creationId xmlns:a16="http://schemas.microsoft.com/office/drawing/2014/main" id="{02DADA82-62FB-40BE-9D6A-324953FD0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3500438"/>
            <a:ext cx="1728788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2" name="Picture 43" descr="clipgoofycar[1]">
            <a:extLst>
              <a:ext uri="{FF2B5EF4-FFF2-40B4-BE49-F238E27FC236}">
                <a16:creationId xmlns:a16="http://schemas.microsoft.com/office/drawing/2014/main" id="{4271218F-707A-4B21-81AC-6A3BBACA6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1628775"/>
            <a:ext cx="172878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3" name="Picture 46" descr="Imagem1">
            <a:hlinkClick r:id="rId8" action="ppaction://hlinksldjump"/>
            <a:extLst>
              <a:ext uri="{FF2B5EF4-FFF2-40B4-BE49-F238E27FC236}">
                <a16:creationId xmlns:a16="http://schemas.microsoft.com/office/drawing/2014/main" id="{1469ABC5-3F0A-492D-B54B-4DB86141F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0" y="6162676"/>
            <a:ext cx="10287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75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7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7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53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75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54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7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7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7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54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75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7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7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54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neVTI">
  <a:themeElements>
    <a:clrScheme name="Custom 51">
      <a:dk1>
        <a:sysClr val="windowText" lastClr="000000"/>
      </a:dk1>
      <a:lt1>
        <a:sysClr val="window" lastClr="FFFFFF"/>
      </a:lt1>
      <a:dk2>
        <a:srgbClr val="12154E"/>
      </a:dk2>
      <a:lt2>
        <a:srgbClr val="EEEEEE"/>
      </a:lt2>
      <a:accent1>
        <a:srgbClr val="FD8686"/>
      </a:accent1>
      <a:accent2>
        <a:srgbClr val="B495C2"/>
      </a:accent2>
      <a:accent3>
        <a:srgbClr val="8F99BB"/>
      </a:accent3>
      <a:accent4>
        <a:srgbClr val="A3A3C1"/>
      </a:accent4>
      <a:accent5>
        <a:srgbClr val="7162FE"/>
      </a:accent5>
      <a:accent6>
        <a:srgbClr val="1EBE9B"/>
      </a:accent6>
      <a:hlink>
        <a:srgbClr val="EF08F7"/>
      </a:hlink>
      <a:folHlink>
        <a:srgbClr val="8477FE"/>
      </a:folHlink>
    </a:clrScheme>
    <a:fontScheme name="Custom 49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neVTI" id="{8435B2A2-1BD5-4C05-93E5-3C5388B709E3}" vid="{0D704B13-63FE-4848-A298-6B7359B9565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rushVTI">
  <a:themeElements>
    <a:clrScheme name="AnalogousFromLightSeedRightStep">
      <a:dk1>
        <a:srgbClr val="000000"/>
      </a:dk1>
      <a:lt1>
        <a:srgbClr val="FFFFFF"/>
      </a:lt1>
      <a:dk2>
        <a:srgbClr val="243441"/>
      </a:dk2>
      <a:lt2>
        <a:srgbClr val="E8E3E2"/>
      </a:lt2>
      <a:accent1>
        <a:srgbClr val="7EA9B0"/>
      </a:accent1>
      <a:accent2>
        <a:srgbClr val="7F99BA"/>
      </a:accent2>
      <a:accent3>
        <a:srgbClr val="9697C6"/>
      </a:accent3>
      <a:accent4>
        <a:srgbClr val="967FBA"/>
      </a:accent4>
      <a:accent5>
        <a:srgbClr val="BC94C5"/>
      </a:accent5>
      <a:accent6>
        <a:srgbClr val="BA7FAC"/>
      </a:accent6>
      <a:hlink>
        <a:srgbClr val="AE7369"/>
      </a:hlink>
      <a:folHlink>
        <a:srgbClr val="7F7F7F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4.xml><?xml version="1.0" encoding="utf-8"?>
<a:theme xmlns:a="http://schemas.openxmlformats.org/drawingml/2006/main" name="Modelo de apresentação predefinido">
  <a:themeElements>
    <a:clrScheme name="Modelo de apresentação predefini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elo de apresentação predefini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Modelo de apresentação predefini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580</Words>
  <Application>Microsoft Office PowerPoint</Application>
  <PresentationFormat>Widescreen</PresentationFormat>
  <Paragraphs>226</Paragraphs>
  <Slides>23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Arial</vt:lpstr>
      <vt:lpstr>Arial Black</vt:lpstr>
      <vt:lpstr>Avenir Next LT Pro</vt:lpstr>
      <vt:lpstr>Calibri</vt:lpstr>
      <vt:lpstr>Calibri Light</vt:lpstr>
      <vt:lpstr>Century Gothic</vt:lpstr>
      <vt:lpstr>Comic Sans MS</vt:lpstr>
      <vt:lpstr>Forte</vt:lpstr>
      <vt:lpstr>Jokerman</vt:lpstr>
      <vt:lpstr>OpenSans</vt:lpstr>
      <vt:lpstr>OpenSansBold</vt:lpstr>
      <vt:lpstr>Posterama</vt:lpstr>
      <vt:lpstr>Script MT Bold</vt:lpstr>
      <vt:lpstr>Webdings</vt:lpstr>
      <vt:lpstr>SineVTI</vt:lpstr>
      <vt:lpstr>Office Theme</vt:lpstr>
      <vt:lpstr>BrushVTI</vt:lpstr>
      <vt:lpstr>Modelo de apresentação predefinido</vt:lpstr>
      <vt:lpstr>PowerPoint Presentation</vt:lpstr>
      <vt:lpstr>PowerPoint Presentation</vt:lpstr>
      <vt:lpstr>PowerPoint Presentation</vt:lpstr>
      <vt:lpstr>GAME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Complete the crossword</vt:lpstr>
      <vt:lpstr>Complete the crossword</vt:lpstr>
      <vt:lpstr>Write:  straight, right, left, traffic lights</vt:lpstr>
      <vt:lpstr>LISTEN AND SING</vt:lpstr>
      <vt:lpstr>PowerPoint Presentation</vt:lpstr>
      <vt:lpstr>Write: why, because</vt:lpstr>
      <vt:lpstr>Read and write T (true) or F (false)</vt:lpstr>
      <vt:lpstr>Write the words under the correct headings pencil, yogurt, orange, gloves, picnic, cucumber, page, police</vt:lpstr>
      <vt:lpstr>Write the words under the correct headings pencil, yogurt, orange, gloves, picnic, cucumber, page, police</vt:lpstr>
      <vt:lpstr>WORKBOOK TIME</vt:lpstr>
      <vt:lpstr>GOODBYE!!!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CHAU HO</cp:lastModifiedBy>
  <cp:revision>11</cp:revision>
  <dcterms:created xsi:type="dcterms:W3CDTF">2021-03-06T12:38:59Z</dcterms:created>
  <dcterms:modified xsi:type="dcterms:W3CDTF">2021-03-14T02:04:41Z</dcterms:modified>
</cp:coreProperties>
</file>